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3.xml" ContentType="application/vnd.openxmlformats-officedocument.presentationml.tags+xml"/>
  <Override PartName="/ppt/tags/tag44.xml" ContentType="application/vnd.openxmlformats-officedocument.presentationml.tags+xml"/>
  <Override PartName="/ppt/notesSlides/notesSlide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4"/>
    <p:sldMasterId id="2147483944" r:id="rId5"/>
    <p:sldMasterId id="2147484086" r:id="rId6"/>
    <p:sldMasterId id="2147484095" r:id="rId7"/>
    <p:sldMasterId id="2147484038" r:id="rId8"/>
    <p:sldMasterId id="2147484062" r:id="rId9"/>
  </p:sldMasterIdLst>
  <p:notesMasterIdLst>
    <p:notesMasterId r:id="rId21"/>
  </p:notesMasterIdLst>
  <p:handoutMasterIdLst>
    <p:handoutMasterId r:id="rId22"/>
  </p:handoutMasterIdLst>
  <p:sldIdLst>
    <p:sldId id="263" r:id="rId10"/>
    <p:sldId id="264" r:id="rId11"/>
    <p:sldId id="262" r:id="rId12"/>
    <p:sldId id="258" r:id="rId13"/>
    <p:sldId id="266" r:id="rId14"/>
    <p:sldId id="268" r:id="rId15"/>
    <p:sldId id="267" r:id="rId16"/>
    <p:sldId id="272" r:id="rId17"/>
    <p:sldId id="270" r:id="rId18"/>
    <p:sldId id="273" r:id="rId19"/>
    <p:sldId id="265" r:id="rId20"/>
  </p:sldIdLst>
  <p:sldSz cx="12192000" cy="6858000"/>
  <p:notesSz cx="6858000" cy="9144000"/>
  <p:defaultTextStyle>
    <a:defPPr rtl="0">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raci Sexton" initials="TS" lastIdx="2" clrIdx="6"/>
  <p:cmAuthor id="1" name="Willis, Sheilesha" initials="WS" lastIdx="24" clrIdx="0"/>
  <p:cmAuthor id="8" name="Gabriele, Jenniffer" initials="GJ" lastIdx="3" clrIdx="7"/>
  <p:cmAuthor id="2" name="Robyn Schaub" initials="RS" lastIdx="2" clrIdx="1"/>
  <p:cmAuthor id="9" name="Alexandra Drechsler" initials="AD" lastIdx="2" clrIdx="8"/>
  <p:cmAuthor id="3" name="Weaver, Dawn" initials="WD" lastIdx="10" clrIdx="2"/>
  <p:cmAuthor id="10" name="Sheilesha Willis" initials="SW" lastIdx="9" clrIdx="9"/>
  <p:cmAuthor id="4" name="Gerstenblith, David" initials="GD" lastIdx="7" clrIdx="3"/>
  <p:cmAuthor id="11" name="Wallace, Brittni" initials="WB" lastIdx="13" clrIdx="10"/>
  <p:cmAuthor id="5" name="Jeanne Donovan" initials="JD" lastIdx="13" clrIdx="4"/>
  <p:cmAuthor id="12" name="Raha Rassam" initials="RR" lastIdx="1" clrIdx="11"/>
  <p:cmAuthor id="6" name="Veilleux, Katy" initials="VK" lastIdx="15"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D5"/>
    <a:srgbClr val="323E48"/>
    <a:srgbClr val="FFE42B"/>
    <a:srgbClr val="ECF9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474" autoAdjust="0"/>
    <p:restoredTop sz="94970" autoAdjust="0"/>
  </p:normalViewPr>
  <p:slideViewPr>
    <p:cSldViewPr snapToGrid="0" snapToObjects="1" showGuides="1">
      <p:cViewPr>
        <p:scale>
          <a:sx n="100" d="100"/>
          <a:sy n="100" d="100"/>
        </p:scale>
        <p:origin x="912" y="306"/>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F42DF-B579-754F-AB24-4777E4F7AC9B}" type="doc">
      <dgm:prSet loTypeId="urn:microsoft.com/office/officeart/2005/8/layout/hProcess9" loCatId="" qsTypeId="urn:microsoft.com/office/officeart/2005/8/quickstyle/simple1" qsCatId="simple" csTypeId="urn:microsoft.com/office/officeart/2005/8/colors/accent1_2" csCatId="accent1" phldr="1"/>
      <dgm:spPr/>
    </dgm:pt>
    <dgm:pt modelId="{42276491-3C41-6942-A05E-AC34BE8874FE}">
      <dgm:prSet phldrT="[Text]" custT="1"/>
      <dgm:spPr>
        <a:solidFill>
          <a:srgbClr val="323E48"/>
        </a:solidFill>
      </dgm:spPr>
      <dgm:t>
        <a:bodyPr rtlCol="0"/>
        <a:lstStyle/>
        <a:p>
          <a:pPr rtl="0"/>
          <a:r>
            <a:rPr lang="fr-CA" sz="1100" b="1"/>
            <a:t>Communiquez avec votre représentant des RH local pour signaler le problème avec l’employé.</a:t>
          </a:r>
        </a:p>
      </dgm:t>
    </dgm:pt>
    <dgm:pt modelId="{75471C1E-F6B6-1842-B9D4-4D4FEDB07F3C}" type="parTrans" cxnId="{AB2DD1A6-5D0B-D24A-B5AD-2F4521784D50}">
      <dgm:prSet/>
      <dgm:spPr/>
      <dgm:t>
        <a:bodyPr rtlCol="0"/>
        <a:lstStyle/>
        <a:p>
          <a:pPr rtl="0"/>
          <a:endParaRPr lang="en-US" sz="1100" b="1"/>
        </a:p>
      </dgm:t>
    </dgm:pt>
    <dgm:pt modelId="{1336DE58-3BE8-4549-B58C-E6369622E919}" type="sibTrans" cxnId="{AB2DD1A6-5D0B-D24A-B5AD-2F4521784D50}">
      <dgm:prSet/>
      <dgm:spPr/>
      <dgm:t>
        <a:bodyPr rtlCol="0"/>
        <a:lstStyle/>
        <a:p>
          <a:pPr rtl="0"/>
          <a:endParaRPr lang="en-US" sz="1100" b="1"/>
        </a:p>
      </dgm:t>
    </dgm:pt>
    <dgm:pt modelId="{6AF522AA-226C-8042-86CB-4340979FE10A}">
      <dgm:prSet phldrT="[Text]" custT="1"/>
      <dgm:spPr>
        <a:solidFill>
          <a:srgbClr val="323E48"/>
        </a:solidFill>
      </dgm:spPr>
      <dgm:t>
        <a:bodyPr rtlCol="0"/>
        <a:lstStyle/>
        <a:p>
          <a:pPr rtl="0">
            <a:buClrTx/>
            <a:buSzTx/>
            <a:buFont typeface="+mj-lt"/>
            <a:buAutoNum type="arabicPeriod"/>
          </a:pPr>
          <a:r>
            <a:rPr lang="fr-CA" sz="1100" b="1"/>
            <a:t>L’équipe des RH remplira le formulaire d’autorisation et demandera à l’employé de le signer et de le dater.</a:t>
          </a:r>
        </a:p>
      </dgm:t>
    </dgm:pt>
    <dgm:pt modelId="{4AB9DC19-8502-9A45-97BF-26E02320A281}" type="parTrans" cxnId="{08F9A7BD-99D4-254E-91DC-AEB281F51EAD}">
      <dgm:prSet/>
      <dgm:spPr/>
      <dgm:t>
        <a:bodyPr rtlCol="0"/>
        <a:lstStyle/>
        <a:p>
          <a:pPr rtl="0"/>
          <a:endParaRPr lang="en-US" sz="1100" b="1"/>
        </a:p>
      </dgm:t>
    </dgm:pt>
    <dgm:pt modelId="{DEA9BB5C-94F2-F046-9816-83888F9D1E74}" type="sibTrans" cxnId="{08F9A7BD-99D4-254E-91DC-AEB281F51EAD}">
      <dgm:prSet/>
      <dgm:spPr/>
      <dgm:t>
        <a:bodyPr rtlCol="0"/>
        <a:lstStyle/>
        <a:p>
          <a:pPr rtl="0"/>
          <a:endParaRPr lang="en-US" sz="1100" b="1"/>
        </a:p>
      </dgm:t>
    </dgm:pt>
    <dgm:pt modelId="{3F0AE0F9-2DE0-5E45-87F1-A5CF3347D05C}">
      <dgm:prSet custT="1"/>
      <dgm:spPr>
        <a:solidFill>
          <a:srgbClr val="323E48"/>
        </a:solidFill>
      </dgm:spPr>
      <dgm:t>
        <a:bodyPr rtlCol="0"/>
        <a:lstStyle/>
        <a:p>
          <a:pPr rtl="0"/>
          <a:r>
            <a:rPr lang="fr-CA" sz="1100" b="1" dirty="0"/>
            <a:t>L’équipe des RH enverra le formulaire par télécopieur au</a:t>
          </a:r>
          <a:br>
            <a:rPr lang="fr-CA" sz="1100" b="1" dirty="0"/>
          </a:br>
          <a:r>
            <a:rPr lang="fr-CA" sz="1100" b="1" dirty="0"/>
            <a:t>1-312-705-6375. </a:t>
          </a:r>
        </a:p>
      </dgm:t>
    </dgm:pt>
    <dgm:pt modelId="{CB5DB9B8-AB42-D24E-A427-E2542AEFE683}" type="parTrans" cxnId="{92B6345D-F7A3-BA45-B5B6-C41E3F9610CF}">
      <dgm:prSet/>
      <dgm:spPr/>
      <dgm:t>
        <a:bodyPr rtlCol="0"/>
        <a:lstStyle/>
        <a:p>
          <a:pPr rtl="0"/>
          <a:endParaRPr lang="en-US" sz="1100" b="1"/>
        </a:p>
      </dgm:t>
    </dgm:pt>
    <dgm:pt modelId="{1ED34944-4089-314C-8F35-816F9B329DB5}" type="sibTrans" cxnId="{92B6345D-F7A3-BA45-B5B6-C41E3F9610CF}">
      <dgm:prSet/>
      <dgm:spPr/>
      <dgm:t>
        <a:bodyPr rtlCol="0"/>
        <a:lstStyle/>
        <a:p>
          <a:pPr rtl="0"/>
          <a:endParaRPr lang="en-US" sz="1100" b="1"/>
        </a:p>
      </dgm:t>
    </dgm:pt>
    <dgm:pt modelId="{FC1FAD2F-CA4E-4D4A-9F66-85868220E769}">
      <dgm:prSet custT="1"/>
      <dgm:spPr>
        <a:solidFill>
          <a:srgbClr val="323E48"/>
        </a:solidFill>
      </dgm:spPr>
      <dgm:t>
        <a:bodyPr rtlCol="0"/>
        <a:lstStyle/>
        <a:p>
          <a:pPr rtl="0"/>
          <a:r>
            <a:rPr lang="fr-CA" sz="1100" b="1"/>
            <a:t>L’employé doit communiquer avec le PAE dans les 24 heures suivant la rencontre pour prendre rendez-vous.</a:t>
          </a:r>
        </a:p>
      </dgm:t>
    </dgm:pt>
    <dgm:pt modelId="{73F2857A-0EE8-F84F-8680-EF652F6774F5}" type="parTrans" cxnId="{57B5801C-2878-6E4D-91A8-606C247880D4}">
      <dgm:prSet/>
      <dgm:spPr/>
      <dgm:t>
        <a:bodyPr rtlCol="0"/>
        <a:lstStyle/>
        <a:p>
          <a:pPr rtl="0"/>
          <a:endParaRPr lang="en-US" sz="1100" b="1"/>
        </a:p>
      </dgm:t>
    </dgm:pt>
    <dgm:pt modelId="{E3CDF5C4-3018-7844-B37E-13CE3FD04181}" type="sibTrans" cxnId="{57B5801C-2878-6E4D-91A8-606C247880D4}">
      <dgm:prSet/>
      <dgm:spPr/>
      <dgm:t>
        <a:bodyPr rtlCol="0"/>
        <a:lstStyle/>
        <a:p>
          <a:pPr rtl="0"/>
          <a:endParaRPr lang="en-US" sz="1100" b="1"/>
        </a:p>
      </dgm:t>
    </dgm:pt>
    <dgm:pt modelId="{EBBA7993-936C-834B-9BA2-6AE36A65B1F0}">
      <dgm:prSet custT="1"/>
      <dgm:spPr>
        <a:solidFill>
          <a:srgbClr val="323E48"/>
        </a:solidFill>
      </dgm:spPr>
      <dgm:t>
        <a:bodyPr rtlCol="0"/>
        <a:lstStyle/>
        <a:p>
          <a:pPr rtl="0"/>
          <a:r>
            <a:rPr lang="fr-CA" sz="1100" b="1"/>
            <a:t>L’équipe des RH communiquera avec le PAE pour lancer un processus de recommandation officielle.</a:t>
          </a:r>
        </a:p>
      </dgm:t>
    </dgm:pt>
    <dgm:pt modelId="{5E37C5BD-8F9C-814C-9356-CFEE6A14C37A}" type="parTrans" cxnId="{4DCB0E75-E53E-9B40-91CC-20E31B46254D}">
      <dgm:prSet/>
      <dgm:spPr/>
      <dgm:t>
        <a:bodyPr rtlCol="0"/>
        <a:lstStyle/>
        <a:p>
          <a:pPr rtl="0"/>
          <a:endParaRPr lang="en-US" sz="1100" b="1"/>
        </a:p>
      </dgm:t>
    </dgm:pt>
    <dgm:pt modelId="{EBBFF3BC-7889-234F-BA56-8066DFF9F098}" type="sibTrans" cxnId="{4DCB0E75-E53E-9B40-91CC-20E31B46254D}">
      <dgm:prSet/>
      <dgm:spPr/>
      <dgm:t>
        <a:bodyPr rtlCol="0"/>
        <a:lstStyle/>
        <a:p>
          <a:pPr rtl="0"/>
          <a:endParaRPr lang="en-US" sz="1100" b="1"/>
        </a:p>
      </dgm:t>
    </dgm:pt>
    <dgm:pt modelId="{9D34ADBE-03CA-3748-8362-326B6D973A97}">
      <dgm:prSet custT="1"/>
      <dgm:spPr>
        <a:solidFill>
          <a:srgbClr val="323E48"/>
        </a:solidFill>
      </dgm:spPr>
      <dgm:t>
        <a:bodyPr rtlCol="0"/>
        <a:lstStyle/>
        <a:p>
          <a:pPr rtl="0"/>
          <a:r>
            <a:rPr lang="fr-CA" sz="1100" b="1"/>
            <a:t>Le PAE fera le point auprès de l’équipe des RH.</a:t>
          </a:r>
        </a:p>
      </dgm:t>
    </dgm:pt>
    <dgm:pt modelId="{D6444F8E-3E67-E84E-B987-4A2ECF6CDA40}" type="parTrans" cxnId="{3E1440FE-DCC0-EC4A-8B0D-9797D7543899}">
      <dgm:prSet/>
      <dgm:spPr/>
      <dgm:t>
        <a:bodyPr rtlCol="0"/>
        <a:lstStyle/>
        <a:p>
          <a:pPr rtl="0"/>
          <a:endParaRPr lang="en-US" sz="1100" b="1"/>
        </a:p>
      </dgm:t>
    </dgm:pt>
    <dgm:pt modelId="{13ADB3E0-847B-3D43-8A11-D847DFC12676}" type="sibTrans" cxnId="{3E1440FE-DCC0-EC4A-8B0D-9797D7543899}">
      <dgm:prSet/>
      <dgm:spPr/>
      <dgm:t>
        <a:bodyPr rtlCol="0"/>
        <a:lstStyle/>
        <a:p>
          <a:pPr rtl="0"/>
          <a:endParaRPr lang="en-US" sz="1100" b="1"/>
        </a:p>
      </dgm:t>
    </dgm:pt>
    <dgm:pt modelId="{73650004-DFDD-C349-A75F-E7EB6DA56C55}">
      <dgm:prSet phldrT="[Text]" custT="1"/>
      <dgm:spPr>
        <a:solidFill>
          <a:srgbClr val="323E48"/>
        </a:solidFill>
      </dgm:spPr>
      <dgm:t>
        <a:bodyPr rtlCol="0"/>
        <a:lstStyle/>
        <a:p>
          <a:pPr rtl="0"/>
          <a:r>
            <a:rPr lang="fr-CA" sz="1100" b="1"/>
            <a:t>L’équipe des RH rencontrera l’employé pour lui expliquer le motif de la recommandation.</a:t>
          </a:r>
        </a:p>
      </dgm:t>
    </dgm:pt>
    <dgm:pt modelId="{B892851C-99EA-AE41-B86E-5D8AB8A16973}" type="parTrans" cxnId="{A6B7349B-BC21-E94F-A718-B5340781E688}">
      <dgm:prSet/>
      <dgm:spPr/>
      <dgm:t>
        <a:bodyPr rtlCol="0"/>
        <a:lstStyle/>
        <a:p>
          <a:pPr rtl="0"/>
          <a:endParaRPr lang="en-US"/>
        </a:p>
      </dgm:t>
    </dgm:pt>
    <dgm:pt modelId="{8111FA61-0A71-B446-BE03-2A2413E4CFD7}" type="sibTrans" cxnId="{A6B7349B-BC21-E94F-A718-B5340781E688}">
      <dgm:prSet/>
      <dgm:spPr/>
      <dgm:t>
        <a:bodyPr rtlCol="0"/>
        <a:lstStyle/>
        <a:p>
          <a:pPr rtl="0"/>
          <a:endParaRPr lang="en-US"/>
        </a:p>
      </dgm:t>
    </dgm:pt>
    <dgm:pt modelId="{84EB878F-A52B-0249-9661-59388E5A2E9B}" type="pres">
      <dgm:prSet presAssocID="{77FF42DF-B579-754F-AB24-4777E4F7AC9B}" presName="CompostProcess" presStyleCnt="0">
        <dgm:presLayoutVars>
          <dgm:dir/>
          <dgm:resizeHandles val="exact"/>
        </dgm:presLayoutVars>
      </dgm:prSet>
      <dgm:spPr/>
    </dgm:pt>
    <dgm:pt modelId="{4A8BD6CE-BC3B-6F48-BFBC-76DB57243C32}" type="pres">
      <dgm:prSet presAssocID="{77FF42DF-B579-754F-AB24-4777E4F7AC9B}" presName="arrow" presStyleLbl="bgShp" presStyleIdx="0" presStyleCnt="1"/>
      <dgm:spPr>
        <a:noFill/>
      </dgm:spPr>
    </dgm:pt>
    <dgm:pt modelId="{1A8011D7-1A61-5548-9593-9DE523D95E94}" type="pres">
      <dgm:prSet presAssocID="{77FF42DF-B579-754F-AB24-4777E4F7AC9B}" presName="linearProcess" presStyleCnt="0"/>
      <dgm:spPr/>
    </dgm:pt>
    <dgm:pt modelId="{2102A1D4-D509-D747-A38D-3D4753C909E1}" type="pres">
      <dgm:prSet presAssocID="{42276491-3C41-6942-A05E-AC34BE8874FE}" presName="textNode" presStyleLbl="node1" presStyleIdx="0" presStyleCnt="7">
        <dgm:presLayoutVars>
          <dgm:bulletEnabled val="1"/>
        </dgm:presLayoutVars>
      </dgm:prSet>
      <dgm:spPr/>
    </dgm:pt>
    <dgm:pt modelId="{A7C11EF2-CC31-F945-BABF-20355A61FB58}" type="pres">
      <dgm:prSet presAssocID="{1336DE58-3BE8-4549-B58C-E6369622E919}" presName="sibTrans" presStyleCnt="0"/>
      <dgm:spPr/>
    </dgm:pt>
    <dgm:pt modelId="{200FB2C7-7053-D942-A6C2-A87361E3DE60}" type="pres">
      <dgm:prSet presAssocID="{73650004-DFDD-C349-A75F-E7EB6DA56C55}" presName="textNode" presStyleLbl="node1" presStyleIdx="1" presStyleCnt="7">
        <dgm:presLayoutVars>
          <dgm:bulletEnabled val="1"/>
        </dgm:presLayoutVars>
      </dgm:prSet>
      <dgm:spPr/>
    </dgm:pt>
    <dgm:pt modelId="{EE4E8F74-A877-9D42-B721-A431BDD3A6B0}" type="pres">
      <dgm:prSet presAssocID="{8111FA61-0A71-B446-BE03-2A2413E4CFD7}" presName="sibTrans" presStyleCnt="0"/>
      <dgm:spPr/>
    </dgm:pt>
    <dgm:pt modelId="{E99BF717-9799-8C40-8C39-60F2AD7C2327}" type="pres">
      <dgm:prSet presAssocID="{6AF522AA-226C-8042-86CB-4340979FE10A}" presName="textNode" presStyleLbl="node1" presStyleIdx="2" presStyleCnt="7">
        <dgm:presLayoutVars>
          <dgm:bulletEnabled val="1"/>
        </dgm:presLayoutVars>
      </dgm:prSet>
      <dgm:spPr/>
    </dgm:pt>
    <dgm:pt modelId="{F4B6136F-2C28-8B42-AED0-0844E3FA492E}" type="pres">
      <dgm:prSet presAssocID="{DEA9BB5C-94F2-F046-9816-83888F9D1E74}" presName="sibTrans" presStyleCnt="0"/>
      <dgm:spPr/>
    </dgm:pt>
    <dgm:pt modelId="{F93034DA-86E8-2A45-9C6D-1ABF0859810F}" type="pres">
      <dgm:prSet presAssocID="{3F0AE0F9-2DE0-5E45-87F1-A5CF3347D05C}" presName="textNode" presStyleLbl="node1" presStyleIdx="3" presStyleCnt="7">
        <dgm:presLayoutVars>
          <dgm:bulletEnabled val="1"/>
        </dgm:presLayoutVars>
      </dgm:prSet>
      <dgm:spPr/>
    </dgm:pt>
    <dgm:pt modelId="{1C4CCEFC-CCAE-BA41-99DD-3F36F8195A9E}" type="pres">
      <dgm:prSet presAssocID="{1ED34944-4089-314C-8F35-816F9B329DB5}" presName="sibTrans" presStyleCnt="0"/>
      <dgm:spPr/>
    </dgm:pt>
    <dgm:pt modelId="{3DA98F94-792B-1A44-BAF9-A9ABEE760058}" type="pres">
      <dgm:prSet presAssocID="{FC1FAD2F-CA4E-4D4A-9F66-85868220E769}" presName="textNode" presStyleLbl="node1" presStyleIdx="4" presStyleCnt="7">
        <dgm:presLayoutVars>
          <dgm:bulletEnabled val="1"/>
        </dgm:presLayoutVars>
      </dgm:prSet>
      <dgm:spPr/>
    </dgm:pt>
    <dgm:pt modelId="{A2BDAFC4-FDC1-6544-B8DF-34A6466CA1A8}" type="pres">
      <dgm:prSet presAssocID="{E3CDF5C4-3018-7844-B37E-13CE3FD04181}" presName="sibTrans" presStyleCnt="0"/>
      <dgm:spPr/>
    </dgm:pt>
    <dgm:pt modelId="{08CAE381-37A3-5E45-828D-42FBEB2B8B6C}" type="pres">
      <dgm:prSet presAssocID="{EBBA7993-936C-834B-9BA2-6AE36A65B1F0}" presName="textNode" presStyleLbl="node1" presStyleIdx="5" presStyleCnt="7">
        <dgm:presLayoutVars>
          <dgm:bulletEnabled val="1"/>
        </dgm:presLayoutVars>
      </dgm:prSet>
      <dgm:spPr/>
    </dgm:pt>
    <dgm:pt modelId="{C34D649E-E526-8C40-B4AC-9D98F1778C26}" type="pres">
      <dgm:prSet presAssocID="{EBBFF3BC-7889-234F-BA56-8066DFF9F098}" presName="sibTrans" presStyleCnt="0"/>
      <dgm:spPr/>
    </dgm:pt>
    <dgm:pt modelId="{3A387528-C9F3-FD42-9229-1ABB336594DD}" type="pres">
      <dgm:prSet presAssocID="{9D34ADBE-03CA-3748-8362-326B6D973A97}" presName="textNode" presStyleLbl="node1" presStyleIdx="6" presStyleCnt="7">
        <dgm:presLayoutVars>
          <dgm:bulletEnabled val="1"/>
        </dgm:presLayoutVars>
      </dgm:prSet>
      <dgm:spPr/>
    </dgm:pt>
  </dgm:ptLst>
  <dgm:cxnLst>
    <dgm:cxn modelId="{57B5801C-2878-6E4D-91A8-606C247880D4}" srcId="{77FF42DF-B579-754F-AB24-4777E4F7AC9B}" destId="{FC1FAD2F-CA4E-4D4A-9F66-85868220E769}" srcOrd="4" destOrd="0" parTransId="{73F2857A-0EE8-F84F-8680-EF652F6774F5}" sibTransId="{E3CDF5C4-3018-7844-B37E-13CE3FD04181}"/>
    <dgm:cxn modelId="{92B6345D-F7A3-BA45-B5B6-C41E3F9610CF}" srcId="{77FF42DF-B579-754F-AB24-4777E4F7AC9B}" destId="{3F0AE0F9-2DE0-5E45-87F1-A5CF3347D05C}" srcOrd="3" destOrd="0" parTransId="{CB5DB9B8-AB42-D24E-A427-E2542AEFE683}" sibTransId="{1ED34944-4089-314C-8F35-816F9B329DB5}"/>
    <dgm:cxn modelId="{F6D1036C-EE12-7F4A-946B-81BEE0DA7E73}" type="presOf" srcId="{6AF522AA-226C-8042-86CB-4340979FE10A}" destId="{E99BF717-9799-8C40-8C39-60F2AD7C2327}" srcOrd="0" destOrd="0" presId="urn:microsoft.com/office/officeart/2005/8/layout/hProcess9"/>
    <dgm:cxn modelId="{4DCB0E75-E53E-9B40-91CC-20E31B46254D}" srcId="{77FF42DF-B579-754F-AB24-4777E4F7AC9B}" destId="{EBBA7993-936C-834B-9BA2-6AE36A65B1F0}" srcOrd="5" destOrd="0" parTransId="{5E37C5BD-8F9C-814C-9356-CFEE6A14C37A}" sibTransId="{EBBFF3BC-7889-234F-BA56-8066DFF9F098}"/>
    <dgm:cxn modelId="{21B11C80-9DD9-774F-BC68-6900A7EB03D9}" type="presOf" srcId="{EBBA7993-936C-834B-9BA2-6AE36A65B1F0}" destId="{08CAE381-37A3-5E45-828D-42FBEB2B8B6C}" srcOrd="0" destOrd="0" presId="urn:microsoft.com/office/officeart/2005/8/layout/hProcess9"/>
    <dgm:cxn modelId="{A0DEEC84-A6FC-4F4E-99A6-CDEA67838B6E}" type="presOf" srcId="{3F0AE0F9-2DE0-5E45-87F1-A5CF3347D05C}" destId="{F93034DA-86E8-2A45-9C6D-1ABF0859810F}" srcOrd="0" destOrd="0" presId="urn:microsoft.com/office/officeart/2005/8/layout/hProcess9"/>
    <dgm:cxn modelId="{454FFE98-345D-F740-9807-A5676C4903F2}" type="presOf" srcId="{42276491-3C41-6942-A05E-AC34BE8874FE}" destId="{2102A1D4-D509-D747-A38D-3D4753C909E1}" srcOrd="0" destOrd="0" presId="urn:microsoft.com/office/officeart/2005/8/layout/hProcess9"/>
    <dgm:cxn modelId="{A6B7349B-BC21-E94F-A718-B5340781E688}" srcId="{77FF42DF-B579-754F-AB24-4777E4F7AC9B}" destId="{73650004-DFDD-C349-A75F-E7EB6DA56C55}" srcOrd="1" destOrd="0" parTransId="{B892851C-99EA-AE41-B86E-5D8AB8A16973}" sibTransId="{8111FA61-0A71-B446-BE03-2A2413E4CFD7}"/>
    <dgm:cxn modelId="{AB2DD1A6-5D0B-D24A-B5AD-2F4521784D50}" srcId="{77FF42DF-B579-754F-AB24-4777E4F7AC9B}" destId="{42276491-3C41-6942-A05E-AC34BE8874FE}" srcOrd="0" destOrd="0" parTransId="{75471C1E-F6B6-1842-B9D4-4D4FEDB07F3C}" sibTransId="{1336DE58-3BE8-4549-B58C-E6369622E919}"/>
    <dgm:cxn modelId="{8167AEB9-7778-F347-935D-77890662E335}" type="presOf" srcId="{73650004-DFDD-C349-A75F-E7EB6DA56C55}" destId="{200FB2C7-7053-D942-A6C2-A87361E3DE60}" srcOrd="0" destOrd="0" presId="urn:microsoft.com/office/officeart/2005/8/layout/hProcess9"/>
    <dgm:cxn modelId="{08F9A7BD-99D4-254E-91DC-AEB281F51EAD}" srcId="{77FF42DF-B579-754F-AB24-4777E4F7AC9B}" destId="{6AF522AA-226C-8042-86CB-4340979FE10A}" srcOrd="2" destOrd="0" parTransId="{4AB9DC19-8502-9A45-97BF-26E02320A281}" sibTransId="{DEA9BB5C-94F2-F046-9816-83888F9D1E74}"/>
    <dgm:cxn modelId="{5293F4BD-BCDA-AC4E-8CE4-3D09AF481074}" type="presOf" srcId="{77FF42DF-B579-754F-AB24-4777E4F7AC9B}" destId="{84EB878F-A52B-0249-9661-59388E5A2E9B}" srcOrd="0" destOrd="0" presId="urn:microsoft.com/office/officeart/2005/8/layout/hProcess9"/>
    <dgm:cxn modelId="{F780A3CD-6FC5-0D4C-861E-43D88639BB33}" type="presOf" srcId="{9D34ADBE-03CA-3748-8362-326B6D973A97}" destId="{3A387528-C9F3-FD42-9229-1ABB336594DD}" srcOrd="0" destOrd="0" presId="urn:microsoft.com/office/officeart/2005/8/layout/hProcess9"/>
    <dgm:cxn modelId="{9EE562F5-CC66-E245-90C1-CAFD11DB37B9}" type="presOf" srcId="{FC1FAD2F-CA4E-4D4A-9F66-85868220E769}" destId="{3DA98F94-792B-1A44-BAF9-A9ABEE760058}" srcOrd="0" destOrd="0" presId="urn:microsoft.com/office/officeart/2005/8/layout/hProcess9"/>
    <dgm:cxn modelId="{3E1440FE-DCC0-EC4A-8B0D-9797D7543899}" srcId="{77FF42DF-B579-754F-AB24-4777E4F7AC9B}" destId="{9D34ADBE-03CA-3748-8362-326B6D973A97}" srcOrd="6" destOrd="0" parTransId="{D6444F8E-3E67-E84E-B987-4A2ECF6CDA40}" sibTransId="{13ADB3E0-847B-3D43-8A11-D847DFC12676}"/>
    <dgm:cxn modelId="{569B251C-9793-E04F-8F39-4ADC876D9AA1}" type="presParOf" srcId="{84EB878F-A52B-0249-9661-59388E5A2E9B}" destId="{4A8BD6CE-BC3B-6F48-BFBC-76DB57243C32}" srcOrd="0" destOrd="0" presId="urn:microsoft.com/office/officeart/2005/8/layout/hProcess9"/>
    <dgm:cxn modelId="{3AAFB60B-E2C6-274C-8508-396B75746803}" type="presParOf" srcId="{84EB878F-A52B-0249-9661-59388E5A2E9B}" destId="{1A8011D7-1A61-5548-9593-9DE523D95E94}" srcOrd="1" destOrd="0" presId="urn:microsoft.com/office/officeart/2005/8/layout/hProcess9"/>
    <dgm:cxn modelId="{580D7D63-BF6D-BA47-B497-2EBBF81B1B24}" type="presParOf" srcId="{1A8011D7-1A61-5548-9593-9DE523D95E94}" destId="{2102A1D4-D509-D747-A38D-3D4753C909E1}" srcOrd="0" destOrd="0" presId="urn:microsoft.com/office/officeart/2005/8/layout/hProcess9"/>
    <dgm:cxn modelId="{F74FF355-81B4-BC42-8828-4F146EC03C1D}" type="presParOf" srcId="{1A8011D7-1A61-5548-9593-9DE523D95E94}" destId="{A7C11EF2-CC31-F945-BABF-20355A61FB58}" srcOrd="1" destOrd="0" presId="urn:microsoft.com/office/officeart/2005/8/layout/hProcess9"/>
    <dgm:cxn modelId="{EA6AEDAA-8A58-AA42-8C10-9800D29DF107}" type="presParOf" srcId="{1A8011D7-1A61-5548-9593-9DE523D95E94}" destId="{200FB2C7-7053-D942-A6C2-A87361E3DE60}" srcOrd="2" destOrd="0" presId="urn:microsoft.com/office/officeart/2005/8/layout/hProcess9"/>
    <dgm:cxn modelId="{11F3122F-B156-C74F-A678-60E9623F2E90}" type="presParOf" srcId="{1A8011D7-1A61-5548-9593-9DE523D95E94}" destId="{EE4E8F74-A877-9D42-B721-A431BDD3A6B0}" srcOrd="3" destOrd="0" presId="urn:microsoft.com/office/officeart/2005/8/layout/hProcess9"/>
    <dgm:cxn modelId="{2D483A07-0408-6C48-85B0-8D97099A92AE}" type="presParOf" srcId="{1A8011D7-1A61-5548-9593-9DE523D95E94}" destId="{E99BF717-9799-8C40-8C39-60F2AD7C2327}" srcOrd="4" destOrd="0" presId="urn:microsoft.com/office/officeart/2005/8/layout/hProcess9"/>
    <dgm:cxn modelId="{765C7F3C-9015-104E-946F-DB2E7D289F80}" type="presParOf" srcId="{1A8011D7-1A61-5548-9593-9DE523D95E94}" destId="{F4B6136F-2C28-8B42-AED0-0844E3FA492E}" srcOrd="5" destOrd="0" presId="urn:microsoft.com/office/officeart/2005/8/layout/hProcess9"/>
    <dgm:cxn modelId="{82949A08-0609-E147-8EC5-4DA6CCC516C0}" type="presParOf" srcId="{1A8011D7-1A61-5548-9593-9DE523D95E94}" destId="{F93034DA-86E8-2A45-9C6D-1ABF0859810F}" srcOrd="6" destOrd="0" presId="urn:microsoft.com/office/officeart/2005/8/layout/hProcess9"/>
    <dgm:cxn modelId="{71F5A912-3AE7-834F-BB9A-F85F6F6998B9}" type="presParOf" srcId="{1A8011D7-1A61-5548-9593-9DE523D95E94}" destId="{1C4CCEFC-CCAE-BA41-99DD-3F36F8195A9E}" srcOrd="7" destOrd="0" presId="urn:microsoft.com/office/officeart/2005/8/layout/hProcess9"/>
    <dgm:cxn modelId="{971AEDC1-78F7-204D-B46A-8477E358F02A}" type="presParOf" srcId="{1A8011D7-1A61-5548-9593-9DE523D95E94}" destId="{3DA98F94-792B-1A44-BAF9-A9ABEE760058}" srcOrd="8" destOrd="0" presId="urn:microsoft.com/office/officeart/2005/8/layout/hProcess9"/>
    <dgm:cxn modelId="{CF2E740E-0863-CE42-A637-BCA07E0CE8F9}" type="presParOf" srcId="{1A8011D7-1A61-5548-9593-9DE523D95E94}" destId="{A2BDAFC4-FDC1-6544-B8DF-34A6466CA1A8}" srcOrd="9" destOrd="0" presId="urn:microsoft.com/office/officeart/2005/8/layout/hProcess9"/>
    <dgm:cxn modelId="{2E6F4D51-412F-1F45-AC58-1491B5B43423}" type="presParOf" srcId="{1A8011D7-1A61-5548-9593-9DE523D95E94}" destId="{08CAE381-37A3-5E45-828D-42FBEB2B8B6C}" srcOrd="10" destOrd="0" presId="urn:microsoft.com/office/officeart/2005/8/layout/hProcess9"/>
    <dgm:cxn modelId="{0F8E0B57-6623-8341-9320-65373E7E97BE}" type="presParOf" srcId="{1A8011D7-1A61-5548-9593-9DE523D95E94}" destId="{C34D649E-E526-8C40-B4AC-9D98F1778C26}" srcOrd="11" destOrd="0" presId="urn:microsoft.com/office/officeart/2005/8/layout/hProcess9"/>
    <dgm:cxn modelId="{E73DC746-1C88-5745-8A4B-6D9E21F2250D}" type="presParOf" srcId="{1A8011D7-1A61-5548-9593-9DE523D95E94}" destId="{3A387528-C9F3-FD42-9229-1ABB336594DD}" srcOrd="12"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3F21CA-527E-3341-92F6-F3639FF6EFC5}" type="doc">
      <dgm:prSet loTypeId="urn:microsoft.com/office/officeart/2005/8/layout/lProcess2" loCatId="" qsTypeId="urn:microsoft.com/office/officeart/2005/8/quickstyle/simple1" qsCatId="simple" csTypeId="urn:microsoft.com/office/officeart/2005/8/colors/accent1_2" csCatId="accent1" phldr="1"/>
      <dgm:spPr/>
      <dgm:t>
        <a:bodyPr rtlCol="0"/>
        <a:lstStyle/>
        <a:p>
          <a:pPr rtl="0"/>
          <a:endParaRPr lang="en-US"/>
        </a:p>
      </dgm:t>
    </dgm:pt>
    <dgm:pt modelId="{783E641D-A703-AC4F-9B2B-900EBEFF85F3}">
      <dgm:prSet phldrT="[Text]" custT="1"/>
      <dgm:spPr/>
      <dgm:t>
        <a:bodyPr rtlCol="0"/>
        <a:lstStyle/>
        <a:p>
          <a:pPr rtl="0"/>
          <a:r>
            <a:rPr lang="fr-CA" sz="2800" b="1">
              <a:solidFill>
                <a:srgbClr val="323E48"/>
              </a:solidFill>
            </a:rPr>
            <a:t>AECOM</a:t>
          </a:r>
        </a:p>
      </dgm:t>
    </dgm:pt>
    <dgm:pt modelId="{5CA13D1C-532A-9E4B-BC6B-912967A3E9DE}" type="parTrans" cxnId="{0B9BE6C5-3C08-A443-A718-51D8CBE5DA10}">
      <dgm:prSet/>
      <dgm:spPr/>
      <dgm:t>
        <a:bodyPr rtlCol="0"/>
        <a:lstStyle/>
        <a:p>
          <a:pPr rtl="0"/>
          <a:endParaRPr lang="en-US">
            <a:solidFill>
              <a:schemeClr val="bg1"/>
            </a:solidFill>
          </a:endParaRPr>
        </a:p>
      </dgm:t>
    </dgm:pt>
    <dgm:pt modelId="{3409D71A-23A5-6749-AFED-4FBE882F9237}" type="sibTrans" cxnId="{0B9BE6C5-3C08-A443-A718-51D8CBE5DA10}">
      <dgm:prSet/>
      <dgm:spPr/>
      <dgm:t>
        <a:bodyPr rtlCol="0"/>
        <a:lstStyle/>
        <a:p>
          <a:pPr rtl="0"/>
          <a:endParaRPr lang="en-US">
            <a:solidFill>
              <a:schemeClr val="bg1"/>
            </a:solidFill>
          </a:endParaRPr>
        </a:p>
      </dgm:t>
    </dgm:pt>
    <dgm:pt modelId="{DE2F9A80-B0FA-0E4A-B258-596884F92A1A}">
      <dgm:prSet phldrT="[Text]" custT="1"/>
      <dgm:spPr/>
      <dgm:t>
        <a:bodyPr rtlCol="0"/>
        <a:lstStyle/>
        <a:p>
          <a:pPr rtl="0">
            <a:buFont typeface="Arial" panose="020B0604020202020204" pitchFamily="34" charset="0"/>
            <a:buChar char="•"/>
          </a:pPr>
          <a:r>
            <a:rPr lang="fr-CA" sz="1000" b="0" i="0" u="none" strike="noStrike">
              <a:solidFill>
                <a:schemeClr val="bg1"/>
              </a:solidFill>
              <a:effectLst/>
              <a:latin typeface="+mn-lt"/>
              <a:ea typeface="+mn-ea"/>
              <a:cs typeface="+mn-cs"/>
            </a:rPr>
            <a:t>Offre les services de consultation pour l’évaluation de la CMT.</a:t>
          </a:r>
          <a:endParaRPr lang="en-US" sz="1000" dirty="0">
            <a:solidFill>
              <a:schemeClr val="bg1"/>
            </a:solidFill>
          </a:endParaRPr>
        </a:p>
      </dgm:t>
    </dgm:pt>
    <dgm:pt modelId="{10FE113B-404A-C344-B325-A429E495ED2A}" type="parTrans" cxnId="{E2F1D3FF-33F2-CE48-A358-E70DC97C76EA}">
      <dgm:prSet/>
      <dgm:spPr/>
      <dgm:t>
        <a:bodyPr rtlCol="0"/>
        <a:lstStyle/>
        <a:p>
          <a:pPr rtl="0"/>
          <a:endParaRPr lang="en-US">
            <a:solidFill>
              <a:schemeClr val="bg1"/>
            </a:solidFill>
          </a:endParaRPr>
        </a:p>
      </dgm:t>
    </dgm:pt>
    <dgm:pt modelId="{9E4461B7-6911-4346-8178-427FD7342EC5}" type="sibTrans" cxnId="{E2F1D3FF-33F2-CE48-A358-E70DC97C76EA}">
      <dgm:prSet/>
      <dgm:spPr/>
      <dgm:t>
        <a:bodyPr rtlCol="0"/>
        <a:lstStyle/>
        <a:p>
          <a:pPr rtl="0"/>
          <a:endParaRPr lang="en-US">
            <a:solidFill>
              <a:schemeClr val="bg1"/>
            </a:solidFill>
          </a:endParaRPr>
        </a:p>
      </dgm:t>
    </dgm:pt>
    <dgm:pt modelId="{8117716E-F7DC-6D47-988A-F725A54D70E8}">
      <dgm:prSet phldrT="[Text]" custT="1"/>
      <dgm:spPr/>
      <dgm:t>
        <a:bodyPr rtlCol="0"/>
        <a:lstStyle/>
        <a:p>
          <a:pPr rtl="0"/>
          <a:r>
            <a:rPr lang="fr-CA" sz="2400" b="1" dirty="0">
              <a:solidFill>
                <a:srgbClr val="323E48"/>
              </a:solidFill>
            </a:rPr>
            <a:t>Fournisseur de l’évaluation de la CMT</a:t>
          </a:r>
        </a:p>
      </dgm:t>
    </dgm:pt>
    <dgm:pt modelId="{7CD7C96C-D315-764A-A48B-565970DA69FD}" type="parTrans" cxnId="{AEA6F734-5160-7840-853A-A72E1E20DDC0}">
      <dgm:prSet/>
      <dgm:spPr/>
      <dgm:t>
        <a:bodyPr rtlCol="0"/>
        <a:lstStyle/>
        <a:p>
          <a:pPr rtl="0"/>
          <a:endParaRPr lang="en-US">
            <a:solidFill>
              <a:schemeClr val="bg1"/>
            </a:solidFill>
          </a:endParaRPr>
        </a:p>
      </dgm:t>
    </dgm:pt>
    <dgm:pt modelId="{0C568D26-ACEF-CB41-ACC8-37333B730B5B}" type="sibTrans" cxnId="{AEA6F734-5160-7840-853A-A72E1E20DDC0}">
      <dgm:prSet/>
      <dgm:spPr/>
      <dgm:t>
        <a:bodyPr rtlCol="0"/>
        <a:lstStyle/>
        <a:p>
          <a:pPr rtl="0"/>
          <a:endParaRPr lang="en-US">
            <a:solidFill>
              <a:schemeClr val="bg1"/>
            </a:solidFill>
          </a:endParaRPr>
        </a:p>
      </dgm:t>
    </dgm:pt>
    <dgm:pt modelId="{C8C85EFC-0FE6-214C-8A65-B8498390D5DC}">
      <dgm:prSet phldrT="[Text]" custT="1"/>
      <dgm:spPr/>
      <dgm:t>
        <a:bodyPr rtlCol="0"/>
        <a:lstStyle/>
        <a:p>
          <a:pPr rtl="0">
            <a:buFont typeface="Arial" panose="020B0604020202020204" pitchFamily="34" charset="0"/>
            <a:buChar char="•"/>
          </a:pPr>
          <a:r>
            <a:rPr lang="fr-CA" sz="1000" b="0" i="0" u="none" strike="noStrike">
              <a:solidFill>
                <a:schemeClr val="bg1"/>
              </a:solidFill>
              <a:effectLst/>
              <a:latin typeface="+mn-lt"/>
              <a:ea typeface="+mn-ea"/>
              <a:cs typeface="+mn-cs"/>
            </a:rPr>
            <a:t>Évalue la capacité de l’employé à accomplir ses tâches professionnelles essentielles.</a:t>
          </a:r>
          <a:endParaRPr lang="en-US" sz="1000" dirty="0">
            <a:solidFill>
              <a:schemeClr val="bg1"/>
            </a:solidFill>
          </a:endParaRPr>
        </a:p>
      </dgm:t>
    </dgm:pt>
    <dgm:pt modelId="{C5E091BA-5FAB-B84E-B6D4-AE05A34A064E}" type="parTrans" cxnId="{06B58928-ECC7-9345-9A54-C52F52AAA7E3}">
      <dgm:prSet/>
      <dgm:spPr/>
      <dgm:t>
        <a:bodyPr rtlCol="0"/>
        <a:lstStyle/>
        <a:p>
          <a:pPr rtl="0"/>
          <a:endParaRPr lang="en-US">
            <a:solidFill>
              <a:schemeClr val="bg1"/>
            </a:solidFill>
          </a:endParaRPr>
        </a:p>
      </dgm:t>
    </dgm:pt>
    <dgm:pt modelId="{BE7AC78A-53E2-9D41-8230-67DCF6755A80}" type="sibTrans" cxnId="{06B58928-ECC7-9345-9A54-C52F52AAA7E3}">
      <dgm:prSet/>
      <dgm:spPr/>
      <dgm:t>
        <a:bodyPr rtlCol="0"/>
        <a:lstStyle/>
        <a:p>
          <a:pPr rtl="0"/>
          <a:endParaRPr lang="en-US">
            <a:solidFill>
              <a:schemeClr val="bg1"/>
            </a:solidFill>
          </a:endParaRPr>
        </a:p>
      </dgm:t>
    </dgm:pt>
    <dgm:pt modelId="{8AADADAD-A9FE-5140-B0C6-82369B60A6C3}">
      <dgm:prSet custT="1"/>
      <dgm:spPr/>
      <dgm:t>
        <a:bodyPr rtlCol="0"/>
        <a:lstStyle/>
        <a:p>
          <a:pPr rtl="0"/>
          <a:r>
            <a:rPr lang="fr-CA" sz="1000" b="0" i="0" u="none" strike="noStrike">
              <a:solidFill>
                <a:schemeClr val="bg1"/>
              </a:solidFill>
              <a:effectLst/>
              <a:latin typeface="+mn-lt"/>
              <a:ea typeface="+mn-ea"/>
              <a:cs typeface="+mn-cs"/>
            </a:rPr>
            <a:t>Trouve un professionnel qualifié qui procédera à l’évaluation de la CMT.  </a:t>
          </a:r>
        </a:p>
      </dgm:t>
    </dgm:pt>
    <dgm:pt modelId="{D57B4367-91B6-9343-B40A-3CD5AE0F29A3}" type="parTrans" cxnId="{8904F77D-EC73-F045-8728-6684110EAC5E}">
      <dgm:prSet/>
      <dgm:spPr/>
      <dgm:t>
        <a:bodyPr rtlCol="0"/>
        <a:lstStyle/>
        <a:p>
          <a:pPr rtl="0"/>
          <a:endParaRPr lang="en-US">
            <a:solidFill>
              <a:schemeClr val="bg1"/>
            </a:solidFill>
          </a:endParaRPr>
        </a:p>
      </dgm:t>
    </dgm:pt>
    <dgm:pt modelId="{9BB39B9D-3FAD-E544-9CD7-9FB5EFCE5268}" type="sibTrans" cxnId="{8904F77D-EC73-F045-8728-6684110EAC5E}">
      <dgm:prSet/>
      <dgm:spPr/>
      <dgm:t>
        <a:bodyPr rtlCol="0"/>
        <a:lstStyle/>
        <a:p>
          <a:pPr rtl="0"/>
          <a:endParaRPr lang="en-US">
            <a:solidFill>
              <a:schemeClr val="bg1"/>
            </a:solidFill>
          </a:endParaRPr>
        </a:p>
      </dgm:t>
    </dgm:pt>
    <dgm:pt modelId="{A1C760FA-CD3A-E549-8575-613DB46C93CB}">
      <dgm:prSet custT="1"/>
      <dgm:spPr/>
      <dgm:t>
        <a:bodyPr rtlCol="0"/>
        <a:lstStyle/>
        <a:p>
          <a:pPr rtl="0"/>
          <a:r>
            <a:rPr lang="fr-CA" sz="1000" b="0" i="0" u="none" strike="noStrike">
              <a:solidFill>
                <a:schemeClr val="bg1"/>
              </a:solidFill>
              <a:effectLst/>
              <a:latin typeface="+mn-lt"/>
              <a:ea typeface="+mn-ea"/>
              <a:cs typeface="+mn-cs"/>
            </a:rPr>
            <a:t>Offre des directives à AECOM relativement aux renseignements pertinents à soumettre au fournisseur. </a:t>
          </a:r>
        </a:p>
      </dgm:t>
    </dgm:pt>
    <dgm:pt modelId="{85B8ECE9-B6A4-E84A-9763-CA472A6558ED}" type="parTrans" cxnId="{6CB5EC33-497E-B948-9731-239F27029655}">
      <dgm:prSet/>
      <dgm:spPr/>
      <dgm:t>
        <a:bodyPr rtlCol="0"/>
        <a:lstStyle/>
        <a:p>
          <a:pPr rtl="0"/>
          <a:endParaRPr lang="en-US">
            <a:solidFill>
              <a:schemeClr val="bg1"/>
            </a:solidFill>
          </a:endParaRPr>
        </a:p>
      </dgm:t>
    </dgm:pt>
    <dgm:pt modelId="{EE6B5F22-E50D-CF40-9854-A1208DCCE438}" type="sibTrans" cxnId="{6CB5EC33-497E-B948-9731-239F27029655}">
      <dgm:prSet/>
      <dgm:spPr/>
      <dgm:t>
        <a:bodyPr rtlCol="0"/>
        <a:lstStyle/>
        <a:p>
          <a:pPr rtl="0"/>
          <a:endParaRPr lang="en-US">
            <a:solidFill>
              <a:schemeClr val="bg1"/>
            </a:solidFill>
          </a:endParaRPr>
        </a:p>
      </dgm:t>
    </dgm:pt>
    <dgm:pt modelId="{2EFD0CBF-A10F-424D-8D83-2269D1323B66}">
      <dgm:prSet custT="1"/>
      <dgm:spPr/>
      <dgm:t>
        <a:bodyPr rtlCol="0"/>
        <a:lstStyle/>
        <a:p>
          <a:pPr rtl="0"/>
          <a:r>
            <a:rPr lang="fr-CA" sz="1000" b="0" i="0" u="none" strike="noStrike">
              <a:solidFill>
                <a:schemeClr val="bg1"/>
              </a:solidFill>
              <a:effectLst/>
              <a:latin typeface="+mn-lt"/>
              <a:ea typeface="+mn-ea"/>
              <a:cs typeface="+mn-cs"/>
            </a:rPr>
            <a:t>Veille à ce que le fournisseur soumette un rapport écrit à AECOM dans les cinq (5) jours suivant l’évaluation.  </a:t>
          </a:r>
        </a:p>
      </dgm:t>
    </dgm:pt>
    <dgm:pt modelId="{6DFB48D3-1349-5B43-BED8-B5532C5FCA4E}" type="parTrans" cxnId="{BCF36C78-150E-3D4D-90EA-3C33A6F5E6BF}">
      <dgm:prSet/>
      <dgm:spPr/>
      <dgm:t>
        <a:bodyPr rtlCol="0"/>
        <a:lstStyle/>
        <a:p>
          <a:pPr rtl="0"/>
          <a:endParaRPr lang="en-US">
            <a:solidFill>
              <a:schemeClr val="bg1"/>
            </a:solidFill>
          </a:endParaRPr>
        </a:p>
      </dgm:t>
    </dgm:pt>
    <dgm:pt modelId="{F5115136-3333-B54A-9741-69754B6552D9}" type="sibTrans" cxnId="{BCF36C78-150E-3D4D-90EA-3C33A6F5E6BF}">
      <dgm:prSet/>
      <dgm:spPr/>
      <dgm:t>
        <a:bodyPr rtlCol="0"/>
        <a:lstStyle/>
        <a:p>
          <a:pPr rtl="0"/>
          <a:endParaRPr lang="en-US">
            <a:solidFill>
              <a:schemeClr val="bg1"/>
            </a:solidFill>
          </a:endParaRPr>
        </a:p>
      </dgm:t>
    </dgm:pt>
    <dgm:pt modelId="{7154EB26-3AE7-234B-AA1E-514FAD4294CC}">
      <dgm:prSet custT="1"/>
      <dgm:spPr/>
      <dgm:t>
        <a:bodyPr rtlCol="0"/>
        <a:lstStyle/>
        <a:p>
          <a:pPr rtl="0"/>
          <a:r>
            <a:rPr lang="fr-CA" sz="1000" b="0" i="0" u="none" strike="noStrike">
              <a:solidFill>
                <a:schemeClr val="bg1"/>
              </a:solidFill>
              <a:effectLst/>
              <a:latin typeface="+mn-lt"/>
              <a:ea typeface="+mn-ea"/>
              <a:cs typeface="+mn-cs"/>
            </a:rPr>
            <a:t>Veille à ce que l’employé ait accès à tous les services recommandés. </a:t>
          </a:r>
        </a:p>
      </dgm:t>
    </dgm:pt>
    <dgm:pt modelId="{D5DD0E27-B6DF-4C4C-A541-C7234FA552E6}" type="parTrans" cxnId="{CA19C016-5A19-D142-80E3-8D16D9ED9F83}">
      <dgm:prSet/>
      <dgm:spPr/>
      <dgm:t>
        <a:bodyPr rtlCol="0"/>
        <a:lstStyle/>
        <a:p>
          <a:pPr rtl="0"/>
          <a:endParaRPr lang="en-US">
            <a:solidFill>
              <a:schemeClr val="bg1"/>
            </a:solidFill>
          </a:endParaRPr>
        </a:p>
      </dgm:t>
    </dgm:pt>
    <dgm:pt modelId="{FE16F893-581A-114B-AF07-E1DB42142DEF}" type="sibTrans" cxnId="{CA19C016-5A19-D142-80E3-8D16D9ED9F83}">
      <dgm:prSet/>
      <dgm:spPr/>
      <dgm:t>
        <a:bodyPr rtlCol="0"/>
        <a:lstStyle/>
        <a:p>
          <a:pPr rtl="0"/>
          <a:endParaRPr lang="en-US">
            <a:solidFill>
              <a:schemeClr val="bg1"/>
            </a:solidFill>
          </a:endParaRPr>
        </a:p>
      </dgm:t>
    </dgm:pt>
    <dgm:pt modelId="{92B7CA9D-AF0B-2745-9285-9CEE6D7BC1EE}">
      <dgm:prSet custT="1"/>
      <dgm:spPr/>
      <dgm:t>
        <a:bodyPr rtlCol="0"/>
        <a:lstStyle/>
        <a:p>
          <a:pPr rtl="0"/>
          <a:r>
            <a:rPr lang="fr-CA" sz="1000" b="0" i="0" u="none" strike="noStrike">
              <a:solidFill>
                <a:schemeClr val="bg1"/>
              </a:solidFill>
              <a:effectLst/>
              <a:latin typeface="+mn-lt"/>
              <a:ea typeface="+mn-ea"/>
              <a:cs typeface="+mn-cs"/>
            </a:rPr>
            <a:t>Surveille la capacité de l’employé à respecter tous les traitements recommandés.</a:t>
          </a:r>
        </a:p>
      </dgm:t>
    </dgm:pt>
    <dgm:pt modelId="{8CD32F67-CB38-DB4D-9DA1-E09453D59EDF}" type="parTrans" cxnId="{200F9C1A-EF12-254B-9B7C-A100CEB1516B}">
      <dgm:prSet/>
      <dgm:spPr/>
      <dgm:t>
        <a:bodyPr rtlCol="0"/>
        <a:lstStyle/>
        <a:p>
          <a:pPr rtl="0"/>
          <a:endParaRPr lang="en-US">
            <a:solidFill>
              <a:schemeClr val="bg1"/>
            </a:solidFill>
          </a:endParaRPr>
        </a:p>
      </dgm:t>
    </dgm:pt>
    <dgm:pt modelId="{8EE19D04-854B-DE4D-871C-9DE19C6A1D6D}" type="sibTrans" cxnId="{200F9C1A-EF12-254B-9B7C-A100CEB1516B}">
      <dgm:prSet/>
      <dgm:spPr/>
      <dgm:t>
        <a:bodyPr rtlCol="0"/>
        <a:lstStyle/>
        <a:p>
          <a:pPr rtl="0"/>
          <a:endParaRPr lang="en-US">
            <a:solidFill>
              <a:schemeClr val="bg1"/>
            </a:solidFill>
          </a:endParaRPr>
        </a:p>
      </dgm:t>
    </dgm:pt>
    <dgm:pt modelId="{0BE5C37E-C402-514D-B423-FC6AFFAA1AD8}">
      <dgm:prSet custT="1"/>
      <dgm:spPr/>
      <dgm:t>
        <a:bodyPr rtlCol="0"/>
        <a:lstStyle/>
        <a:p>
          <a:pPr rtl="0"/>
          <a:r>
            <a:rPr lang="fr-CA" sz="1000" b="0" i="0" u="none" strike="noStrike">
              <a:solidFill>
                <a:schemeClr val="bg1"/>
              </a:solidFill>
              <a:effectLst/>
              <a:latin typeface="+mn-lt"/>
              <a:ea typeface="+mn-ea"/>
              <a:cs typeface="+mn-cs"/>
            </a:rPr>
            <a:t>Évalue les facteurs de risques d’une possible menace en milieu de travail. </a:t>
          </a:r>
        </a:p>
      </dgm:t>
    </dgm:pt>
    <dgm:pt modelId="{A74C722A-2DFB-E348-BE9D-7E93DA8E28BA}" type="parTrans" cxnId="{8A92F627-87CB-3D4A-92C0-569E69F0F717}">
      <dgm:prSet/>
      <dgm:spPr/>
      <dgm:t>
        <a:bodyPr rtlCol="0"/>
        <a:lstStyle/>
        <a:p>
          <a:pPr rtl="0"/>
          <a:endParaRPr lang="en-US">
            <a:solidFill>
              <a:schemeClr val="bg1"/>
            </a:solidFill>
          </a:endParaRPr>
        </a:p>
      </dgm:t>
    </dgm:pt>
    <dgm:pt modelId="{04626171-7AD8-9E4A-B57D-EA3F4C272FDC}" type="sibTrans" cxnId="{8A92F627-87CB-3D4A-92C0-569E69F0F717}">
      <dgm:prSet/>
      <dgm:spPr/>
      <dgm:t>
        <a:bodyPr rtlCol="0"/>
        <a:lstStyle/>
        <a:p>
          <a:pPr rtl="0"/>
          <a:endParaRPr lang="en-US">
            <a:solidFill>
              <a:schemeClr val="bg1"/>
            </a:solidFill>
          </a:endParaRPr>
        </a:p>
      </dgm:t>
    </dgm:pt>
    <dgm:pt modelId="{4CE16883-EC8E-BD44-9915-1989348DCD26}">
      <dgm:prSet custT="1"/>
      <dgm:spPr/>
      <dgm:t>
        <a:bodyPr rtlCol="0"/>
        <a:lstStyle/>
        <a:p>
          <a:pPr rtl="0"/>
          <a:r>
            <a:rPr lang="fr-CA" sz="1000" b="0" i="0" u="none" strike="noStrike" dirty="0">
              <a:solidFill>
                <a:schemeClr val="bg1"/>
              </a:solidFill>
              <a:effectLst/>
              <a:latin typeface="+mn-lt"/>
              <a:ea typeface="+mn-ea"/>
              <a:cs typeface="+mn-cs"/>
            </a:rPr>
            <a:t>Offre les stratégies, les tests psychologiques et les mesures d’adaptation recommandés pour éliminer la menace potentielle et favoriser un retour au travail réussi.</a:t>
          </a:r>
        </a:p>
      </dgm:t>
    </dgm:pt>
    <dgm:pt modelId="{AECEAACD-80C8-874B-BD16-33B7BBEFAEA7}" type="parTrans" cxnId="{B1025B49-A9AD-C140-A044-137BE7F6510B}">
      <dgm:prSet/>
      <dgm:spPr/>
      <dgm:t>
        <a:bodyPr rtlCol="0"/>
        <a:lstStyle/>
        <a:p>
          <a:pPr rtl="0"/>
          <a:endParaRPr lang="en-US">
            <a:solidFill>
              <a:schemeClr val="bg1"/>
            </a:solidFill>
          </a:endParaRPr>
        </a:p>
      </dgm:t>
    </dgm:pt>
    <dgm:pt modelId="{789330B8-E8A3-BF41-8EB4-28529A66B029}" type="sibTrans" cxnId="{B1025B49-A9AD-C140-A044-137BE7F6510B}">
      <dgm:prSet/>
      <dgm:spPr/>
      <dgm:t>
        <a:bodyPr rtlCol="0"/>
        <a:lstStyle/>
        <a:p>
          <a:pPr rtl="0"/>
          <a:endParaRPr lang="en-US">
            <a:solidFill>
              <a:schemeClr val="bg1"/>
            </a:solidFill>
          </a:endParaRPr>
        </a:p>
      </dgm:t>
    </dgm:pt>
    <dgm:pt modelId="{03CDDB4D-60C0-9547-9DBB-C2BF3FD0D528}">
      <dgm:prSet custT="1"/>
      <dgm:spPr/>
      <dgm:t>
        <a:bodyPr rtlCol="0"/>
        <a:lstStyle/>
        <a:p>
          <a:pPr rtl="0"/>
          <a:r>
            <a:rPr lang="fr-CA" sz="1000" b="0" i="0" u="none" strike="noStrike">
              <a:solidFill>
                <a:schemeClr val="bg1"/>
              </a:solidFill>
              <a:effectLst/>
              <a:latin typeface="+mn-lt"/>
              <a:ea typeface="+mn-ea"/>
              <a:cs typeface="+mn-cs"/>
            </a:rPr>
            <a:t>Présente un rapport écrit exhaustif dans les cinq (5) jours suivant l’évaluation.  </a:t>
          </a:r>
        </a:p>
      </dgm:t>
    </dgm:pt>
    <dgm:pt modelId="{F87374BD-1686-8E48-B2F3-3240E4FFFA0F}" type="parTrans" cxnId="{C0450AF0-63B4-3647-996C-7F1E249379F4}">
      <dgm:prSet/>
      <dgm:spPr/>
      <dgm:t>
        <a:bodyPr rtlCol="0"/>
        <a:lstStyle/>
        <a:p>
          <a:pPr rtl="0"/>
          <a:endParaRPr lang="en-US">
            <a:solidFill>
              <a:schemeClr val="bg1"/>
            </a:solidFill>
          </a:endParaRPr>
        </a:p>
      </dgm:t>
    </dgm:pt>
    <dgm:pt modelId="{429935D6-D1C5-8443-9F30-39B9965DCE67}" type="sibTrans" cxnId="{C0450AF0-63B4-3647-996C-7F1E249379F4}">
      <dgm:prSet/>
      <dgm:spPr/>
      <dgm:t>
        <a:bodyPr rtlCol="0"/>
        <a:lstStyle/>
        <a:p>
          <a:pPr rtl="0"/>
          <a:endParaRPr lang="en-US">
            <a:solidFill>
              <a:schemeClr val="bg1"/>
            </a:solidFill>
          </a:endParaRPr>
        </a:p>
      </dgm:t>
    </dgm:pt>
    <dgm:pt modelId="{632DCAB6-964B-4C43-B334-53351BDAC7D5}">
      <dgm:prSet custT="1"/>
      <dgm:spPr/>
      <dgm:t>
        <a:bodyPr rtlCol="0"/>
        <a:lstStyle/>
        <a:p>
          <a:pPr rtl="0"/>
          <a:r>
            <a:rPr lang="fr-CA" sz="1000" b="0" i="0" u="none" strike="noStrike" dirty="0">
              <a:solidFill>
                <a:schemeClr val="bg1"/>
              </a:solidFill>
              <a:effectLst/>
              <a:latin typeface="+mn-lt"/>
              <a:ea typeface="+mn-ea"/>
              <a:cs typeface="+mn-cs"/>
            </a:rPr>
            <a:t>S’entretient des résultats de l’évaluation et des recommandations directement avec le représentant d’AECOM, si une demande est présentée. </a:t>
          </a:r>
        </a:p>
      </dgm:t>
    </dgm:pt>
    <dgm:pt modelId="{54E2315E-84CF-8E4C-A192-8E170442EFE9}" type="parTrans" cxnId="{5A6F7A23-C7A2-8341-9DA4-3EF16FCD189B}">
      <dgm:prSet/>
      <dgm:spPr/>
      <dgm:t>
        <a:bodyPr rtlCol="0"/>
        <a:lstStyle/>
        <a:p>
          <a:pPr rtl="0"/>
          <a:endParaRPr lang="en-US">
            <a:solidFill>
              <a:schemeClr val="bg1"/>
            </a:solidFill>
          </a:endParaRPr>
        </a:p>
      </dgm:t>
    </dgm:pt>
    <dgm:pt modelId="{BC89DB54-B6AE-B040-84E8-A4CACA8F9CEA}" type="sibTrans" cxnId="{5A6F7A23-C7A2-8341-9DA4-3EF16FCD189B}">
      <dgm:prSet/>
      <dgm:spPr/>
      <dgm:t>
        <a:bodyPr rtlCol="0"/>
        <a:lstStyle/>
        <a:p>
          <a:pPr rtl="0"/>
          <a:endParaRPr lang="en-US">
            <a:solidFill>
              <a:schemeClr val="bg1"/>
            </a:solidFill>
          </a:endParaRPr>
        </a:p>
      </dgm:t>
    </dgm:pt>
    <dgm:pt modelId="{6D507600-1B71-5D41-ADD6-1B045B2D59A2}">
      <dgm:prSet phldrT="[Text]" custT="1"/>
      <dgm:spPr/>
      <dgm:t>
        <a:bodyPr rtlCol="0"/>
        <a:lstStyle/>
        <a:p>
          <a:pPr rtl="0">
            <a:buFont typeface="Arial" panose="020B0604020202020204" pitchFamily="34" charset="0"/>
            <a:buChar char="•"/>
          </a:pPr>
          <a:r>
            <a:rPr lang="fr-CA" sz="900" b="0" i="0" u="none" strike="noStrike" dirty="0">
              <a:solidFill>
                <a:schemeClr val="bg1"/>
              </a:solidFill>
              <a:effectLst/>
              <a:latin typeface="+mn-lt"/>
              <a:ea typeface="+mn-ea"/>
              <a:cs typeface="+mn-cs"/>
            </a:rPr>
            <a:t>Les gestionnaires </a:t>
          </a:r>
          <a:r>
            <a:rPr lang="fr-CA" sz="900" b="1" i="0" u="sng" strike="noStrike" dirty="0">
              <a:solidFill>
                <a:schemeClr val="bg1"/>
              </a:solidFill>
              <a:effectLst/>
              <a:latin typeface="+mn-lt"/>
              <a:ea typeface="+mn-ea"/>
              <a:cs typeface="+mn-cs"/>
            </a:rPr>
            <a:t>DOIVENT</a:t>
          </a:r>
          <a:r>
            <a:rPr lang="fr-CA" sz="900" b="0" i="0" u="none" strike="noStrike" dirty="0">
              <a:solidFill>
                <a:schemeClr val="bg1"/>
              </a:solidFill>
              <a:effectLst/>
              <a:latin typeface="+mn-lt"/>
              <a:ea typeface="+mn-ea"/>
              <a:cs typeface="+mn-cs"/>
            </a:rPr>
            <a:t> signaler l’incident grave connu ou présumé au représentant des RH et s’entretenir avec l’équipe des RH, les relations avec les employés/conseillers, l’équipe de la sécurité et résilience générales (SRG) et le service des affaires juridiques pour déterminer les prochaines étapes.</a:t>
          </a:r>
          <a:endParaRPr lang="en-US" sz="900" dirty="0">
            <a:solidFill>
              <a:schemeClr val="bg1"/>
            </a:solidFill>
          </a:endParaRPr>
        </a:p>
      </dgm:t>
    </dgm:pt>
    <dgm:pt modelId="{6A8F04A5-C648-044F-8F61-29011095318A}" type="parTrans" cxnId="{0272C4F8-51C1-8A45-813A-655F96996E1D}">
      <dgm:prSet/>
      <dgm:spPr/>
      <dgm:t>
        <a:bodyPr rtlCol="0"/>
        <a:lstStyle/>
        <a:p>
          <a:pPr rtl="0"/>
          <a:endParaRPr lang="en-US"/>
        </a:p>
      </dgm:t>
    </dgm:pt>
    <dgm:pt modelId="{3A0DBDFE-C061-474A-8D19-BA6CE913D546}" type="sibTrans" cxnId="{0272C4F8-51C1-8A45-813A-655F96996E1D}">
      <dgm:prSet/>
      <dgm:spPr/>
      <dgm:t>
        <a:bodyPr rtlCol="0"/>
        <a:lstStyle/>
        <a:p>
          <a:pPr rtl="0"/>
          <a:endParaRPr lang="en-US"/>
        </a:p>
      </dgm:t>
    </dgm:pt>
    <dgm:pt modelId="{9AA375CD-970D-114B-A9AF-1D14F05FBDF4}">
      <dgm:prSet phldrT="[Text]" custT="1"/>
      <dgm:spPr/>
      <dgm:t>
        <a:bodyPr rtlCol="0"/>
        <a:lstStyle/>
        <a:p>
          <a:pPr rtl="0"/>
          <a:r>
            <a:rPr lang="fr-CA" sz="1000" b="0" i="0" u="none" strike="noStrike" dirty="0">
              <a:solidFill>
                <a:schemeClr val="bg1"/>
              </a:solidFill>
              <a:effectLst/>
              <a:latin typeface="+mn-lt"/>
              <a:ea typeface="+mn-ea"/>
              <a:cs typeface="+mn-cs"/>
            </a:rPr>
            <a:t>L’équipe des RH transmet tous les renseignements pertinents pour la recommandation.</a:t>
          </a:r>
        </a:p>
      </dgm:t>
    </dgm:pt>
    <dgm:pt modelId="{48261CE6-982A-DE4C-875A-D8DFA45BC7D9}" type="parTrans" cxnId="{6552B9A1-592F-A84A-B8A2-767201437A60}">
      <dgm:prSet/>
      <dgm:spPr/>
      <dgm:t>
        <a:bodyPr rtlCol="0"/>
        <a:lstStyle/>
        <a:p>
          <a:pPr rtl="0"/>
          <a:endParaRPr lang="en-US"/>
        </a:p>
      </dgm:t>
    </dgm:pt>
    <dgm:pt modelId="{80CB3096-8D2D-9A4E-87B9-0016917F97C0}" type="sibTrans" cxnId="{6552B9A1-592F-A84A-B8A2-767201437A60}">
      <dgm:prSet/>
      <dgm:spPr/>
      <dgm:t>
        <a:bodyPr rtlCol="0"/>
        <a:lstStyle/>
        <a:p>
          <a:pPr rtl="0"/>
          <a:endParaRPr lang="en-US"/>
        </a:p>
      </dgm:t>
    </dgm:pt>
    <dgm:pt modelId="{DD4DB5DA-EECF-F349-8ACD-301E831036C7}">
      <dgm:prSet phldrT="[Text]" custT="1"/>
      <dgm:spPr/>
      <dgm:t>
        <a:bodyPr rtlCol="0"/>
        <a:lstStyle/>
        <a:p>
          <a:pPr rtl="0"/>
          <a:r>
            <a:rPr lang="fr-CA" sz="1000" b="0" i="0" u="none" strike="noStrike" dirty="0">
              <a:solidFill>
                <a:schemeClr val="bg1"/>
              </a:solidFill>
              <a:effectLst/>
              <a:latin typeface="+mn-lt"/>
              <a:ea typeface="+mn-ea"/>
              <a:cs typeface="+mn-cs"/>
            </a:rPr>
            <a:t>L’équipe des RH communique directement avec le fournisseur d’évaluation de la CMT en ce qui concerne le rapport écrit.   </a:t>
          </a:r>
        </a:p>
      </dgm:t>
    </dgm:pt>
    <dgm:pt modelId="{91524C0F-18EE-954A-B7F9-CE6323C71C9E}" type="parTrans" cxnId="{3AC6E94C-9E07-C242-B319-8EBC743E64C0}">
      <dgm:prSet/>
      <dgm:spPr/>
      <dgm:t>
        <a:bodyPr rtlCol="0"/>
        <a:lstStyle/>
        <a:p>
          <a:pPr rtl="0"/>
          <a:endParaRPr lang="en-US"/>
        </a:p>
      </dgm:t>
    </dgm:pt>
    <dgm:pt modelId="{F3B92F17-176B-0245-B4CA-FC92A4A484B4}" type="sibTrans" cxnId="{3AC6E94C-9E07-C242-B319-8EBC743E64C0}">
      <dgm:prSet/>
      <dgm:spPr/>
      <dgm:t>
        <a:bodyPr rtlCol="0"/>
        <a:lstStyle/>
        <a:p>
          <a:pPr rtl="0"/>
          <a:endParaRPr lang="en-US"/>
        </a:p>
      </dgm:t>
    </dgm:pt>
    <dgm:pt modelId="{EB0A638C-8A78-F644-B472-1B37D37F66E6}">
      <dgm:prSet phldrT="[Text]" custT="1"/>
      <dgm:spPr/>
      <dgm:t>
        <a:bodyPr rtlCol="0"/>
        <a:lstStyle/>
        <a:p>
          <a:pPr rtl="0"/>
          <a:r>
            <a:rPr lang="fr-CA" sz="1000" b="0" i="0" u="none" strike="noStrike">
              <a:solidFill>
                <a:schemeClr val="bg1"/>
              </a:solidFill>
              <a:effectLst/>
              <a:latin typeface="+mn-lt"/>
              <a:ea typeface="+mn-ea"/>
              <a:cs typeface="+mn-cs"/>
            </a:rPr>
            <a:t>Prend </a:t>
          </a:r>
          <a:r>
            <a:rPr lang="fr-CA" sz="1000" b="0" i="0" u="sng" strike="noStrike">
              <a:solidFill>
                <a:schemeClr val="bg1"/>
              </a:solidFill>
              <a:effectLst/>
              <a:latin typeface="+mn-lt"/>
              <a:ea typeface="+mn-ea"/>
              <a:cs typeface="+mn-cs"/>
            </a:rPr>
            <a:t>toutes</a:t>
          </a:r>
          <a:r>
            <a:rPr lang="fr-CA" sz="1000" b="0" i="0" u="none" strike="noStrike">
              <a:solidFill>
                <a:schemeClr val="bg1"/>
              </a:solidFill>
              <a:effectLst/>
              <a:latin typeface="+mn-lt"/>
              <a:ea typeface="+mn-ea"/>
              <a:cs typeface="+mn-cs"/>
            </a:rPr>
            <a:t> les décisions d’emploi.</a:t>
          </a:r>
        </a:p>
      </dgm:t>
    </dgm:pt>
    <dgm:pt modelId="{A6EEA532-B8E3-6141-8024-717CF7836922}" type="parTrans" cxnId="{FC5F1810-9C37-C94B-905A-7C34F4596716}">
      <dgm:prSet/>
      <dgm:spPr/>
      <dgm:t>
        <a:bodyPr rtlCol="0"/>
        <a:lstStyle/>
        <a:p>
          <a:pPr rtl="0"/>
          <a:endParaRPr lang="en-US"/>
        </a:p>
      </dgm:t>
    </dgm:pt>
    <dgm:pt modelId="{5676A2BB-C8B9-A34B-AC8C-062839E57616}" type="sibTrans" cxnId="{FC5F1810-9C37-C94B-905A-7C34F4596716}">
      <dgm:prSet/>
      <dgm:spPr/>
      <dgm:t>
        <a:bodyPr rtlCol="0"/>
        <a:lstStyle/>
        <a:p>
          <a:pPr rtl="0"/>
          <a:endParaRPr lang="en-US"/>
        </a:p>
      </dgm:t>
    </dgm:pt>
    <dgm:pt modelId="{39F09FDA-038F-9148-9E39-C02FEE6B8EED}">
      <dgm:prSet phldrT="[Text]" custT="1"/>
      <dgm:spPr/>
      <dgm:t>
        <a:bodyPr rtlCol="0"/>
        <a:lstStyle/>
        <a:p>
          <a:pPr rtl="0"/>
          <a:r>
            <a:rPr lang="fr-CA" sz="2800" b="1">
              <a:solidFill>
                <a:srgbClr val="323E48"/>
              </a:solidFill>
            </a:rPr>
            <a:t>ComPsych</a:t>
          </a:r>
        </a:p>
      </dgm:t>
    </dgm:pt>
    <dgm:pt modelId="{A6F21257-5C18-E84A-9CA7-09139C9812EC}" type="parTrans" cxnId="{56F89430-D393-EE43-8102-FBF13B748B53}">
      <dgm:prSet/>
      <dgm:spPr/>
      <dgm:t>
        <a:bodyPr rtlCol="0"/>
        <a:lstStyle/>
        <a:p>
          <a:pPr rtl="0"/>
          <a:endParaRPr lang="en-US"/>
        </a:p>
      </dgm:t>
    </dgm:pt>
    <dgm:pt modelId="{B9F54914-8B76-CC48-8896-0DF467759335}" type="sibTrans" cxnId="{56F89430-D393-EE43-8102-FBF13B748B53}">
      <dgm:prSet/>
      <dgm:spPr/>
      <dgm:t>
        <a:bodyPr rtlCol="0"/>
        <a:lstStyle/>
        <a:p>
          <a:pPr rtl="0"/>
          <a:endParaRPr lang="en-US"/>
        </a:p>
      </dgm:t>
    </dgm:pt>
    <dgm:pt modelId="{B0710E5E-0995-2B45-AAC8-DA67A3A075B2}">
      <dgm:prSet phldrT="[Text]" custT="1"/>
      <dgm:spPr/>
      <dgm:t>
        <a:bodyPr rtlCol="0"/>
        <a:lstStyle/>
        <a:p>
          <a:pPr rtl="0">
            <a:buFont typeface="Arial" panose="020B0604020202020204" pitchFamily="34" charset="0"/>
            <a:buChar char="•"/>
          </a:pPr>
          <a:r>
            <a:rPr lang="fr-CA" sz="1000" b="0" i="0" u="none" strike="noStrike">
              <a:solidFill>
                <a:schemeClr val="bg1"/>
              </a:solidFill>
              <a:effectLst/>
              <a:latin typeface="+mn-lt"/>
              <a:ea typeface="+mn-ea"/>
              <a:cs typeface="+mn-cs"/>
            </a:rPr>
            <a:t>L’équipe des RH explique le processus d’évaluation de la CMT et les attentes connexes à l’employé. </a:t>
          </a:r>
          <a:endParaRPr lang="en-US" sz="1000" dirty="0">
            <a:solidFill>
              <a:schemeClr val="bg1"/>
            </a:solidFill>
          </a:endParaRPr>
        </a:p>
      </dgm:t>
    </dgm:pt>
    <dgm:pt modelId="{234C7697-9CEA-994B-8C31-4A8129D7279A}" type="parTrans" cxnId="{3E54A11B-63AF-AA48-980B-5BB7E93387CB}">
      <dgm:prSet/>
      <dgm:spPr/>
      <dgm:t>
        <a:bodyPr rtlCol="0"/>
        <a:lstStyle/>
        <a:p>
          <a:pPr rtl="0"/>
          <a:endParaRPr lang="en-US"/>
        </a:p>
      </dgm:t>
    </dgm:pt>
    <dgm:pt modelId="{9B92B990-2277-AF49-9C71-77B602A5BD43}" type="sibTrans" cxnId="{3E54A11B-63AF-AA48-980B-5BB7E93387CB}">
      <dgm:prSet/>
      <dgm:spPr/>
      <dgm:t>
        <a:bodyPr rtlCol="0"/>
        <a:lstStyle/>
        <a:p>
          <a:pPr rtl="0"/>
          <a:endParaRPr lang="en-US"/>
        </a:p>
      </dgm:t>
    </dgm:pt>
    <dgm:pt modelId="{8A33F3CC-537A-0C44-8B6E-387E46D5F64D}" type="pres">
      <dgm:prSet presAssocID="{423F21CA-527E-3341-92F6-F3639FF6EFC5}" presName="theList" presStyleCnt="0">
        <dgm:presLayoutVars>
          <dgm:dir/>
          <dgm:animLvl val="lvl"/>
          <dgm:resizeHandles val="exact"/>
        </dgm:presLayoutVars>
      </dgm:prSet>
      <dgm:spPr/>
    </dgm:pt>
    <dgm:pt modelId="{21D187E0-15AF-1140-A5A3-C8072CAB5473}" type="pres">
      <dgm:prSet presAssocID="{783E641D-A703-AC4F-9B2B-900EBEFF85F3}" presName="compNode" presStyleCnt="0"/>
      <dgm:spPr/>
    </dgm:pt>
    <dgm:pt modelId="{5E7C34B5-1913-2A42-AFF0-2F987C694987}" type="pres">
      <dgm:prSet presAssocID="{783E641D-A703-AC4F-9B2B-900EBEFF85F3}" presName="aNode" presStyleLbl="bgShp" presStyleIdx="0" presStyleCnt="3"/>
      <dgm:spPr/>
    </dgm:pt>
    <dgm:pt modelId="{146F35A3-FE6A-7342-88AD-AEA9DC5DE622}" type="pres">
      <dgm:prSet presAssocID="{783E641D-A703-AC4F-9B2B-900EBEFF85F3}" presName="textNode" presStyleLbl="bgShp" presStyleIdx="0" presStyleCnt="3"/>
      <dgm:spPr/>
    </dgm:pt>
    <dgm:pt modelId="{FF3CD4BE-2E5B-4C4C-A55C-6D6CD2EA8BE1}" type="pres">
      <dgm:prSet presAssocID="{783E641D-A703-AC4F-9B2B-900EBEFF85F3}" presName="compChildNode" presStyleCnt="0"/>
      <dgm:spPr/>
    </dgm:pt>
    <dgm:pt modelId="{FB86CBE2-2424-D940-AA3E-CB351748A507}" type="pres">
      <dgm:prSet presAssocID="{783E641D-A703-AC4F-9B2B-900EBEFF85F3}" presName="theInnerList" presStyleCnt="0"/>
      <dgm:spPr/>
    </dgm:pt>
    <dgm:pt modelId="{757A802B-A666-254D-955E-3F6B7CACCC59}" type="pres">
      <dgm:prSet presAssocID="{6D507600-1B71-5D41-ADD6-1B045B2D59A2}" presName="childNode" presStyleLbl="node1" presStyleIdx="0" presStyleCnt="16" custScaleX="119817" custScaleY="250267" custLinFactNeighborY="-84201">
        <dgm:presLayoutVars>
          <dgm:bulletEnabled val="1"/>
        </dgm:presLayoutVars>
      </dgm:prSet>
      <dgm:spPr/>
    </dgm:pt>
    <dgm:pt modelId="{4FF62F34-7AF1-2346-B005-69D9220F0F0C}" type="pres">
      <dgm:prSet presAssocID="{6D507600-1B71-5D41-ADD6-1B045B2D59A2}" presName="aSpace2" presStyleCnt="0"/>
      <dgm:spPr/>
    </dgm:pt>
    <dgm:pt modelId="{D378BA6D-F9AF-B241-91E9-39C6E0CC4654}" type="pres">
      <dgm:prSet presAssocID="{B0710E5E-0995-2B45-AAC8-DA67A3A075B2}" presName="childNode" presStyleLbl="node1" presStyleIdx="1" presStyleCnt="16" custScaleX="116730" custLinFactNeighborY="-32029">
        <dgm:presLayoutVars>
          <dgm:bulletEnabled val="1"/>
        </dgm:presLayoutVars>
      </dgm:prSet>
      <dgm:spPr/>
    </dgm:pt>
    <dgm:pt modelId="{6CF0C337-9E2A-F649-B30B-3F2967EEB101}" type="pres">
      <dgm:prSet presAssocID="{B0710E5E-0995-2B45-AAC8-DA67A3A075B2}" presName="aSpace2" presStyleCnt="0"/>
      <dgm:spPr/>
    </dgm:pt>
    <dgm:pt modelId="{07BEBCA0-0C87-0342-8B70-EC7D1B139E99}" type="pres">
      <dgm:prSet presAssocID="{9AA375CD-970D-114B-A9AF-1D14F05FBDF4}" presName="childNode" presStyleLbl="node1" presStyleIdx="2" presStyleCnt="16" custScaleX="119817" custLinFactNeighborY="-32029">
        <dgm:presLayoutVars>
          <dgm:bulletEnabled val="1"/>
        </dgm:presLayoutVars>
      </dgm:prSet>
      <dgm:spPr/>
    </dgm:pt>
    <dgm:pt modelId="{54D73EE2-02CA-464F-83B0-8E64E2C81FBC}" type="pres">
      <dgm:prSet presAssocID="{9AA375CD-970D-114B-A9AF-1D14F05FBDF4}" presName="aSpace2" presStyleCnt="0"/>
      <dgm:spPr/>
    </dgm:pt>
    <dgm:pt modelId="{EC1A8BF6-B5BC-EF40-9C5F-99C1D72C4780}" type="pres">
      <dgm:prSet presAssocID="{DD4DB5DA-EECF-F349-8ACD-301E831036C7}" presName="childNode" presStyleLbl="node1" presStyleIdx="3" presStyleCnt="16" custScaleX="119817" custScaleY="197916">
        <dgm:presLayoutVars>
          <dgm:bulletEnabled val="1"/>
        </dgm:presLayoutVars>
      </dgm:prSet>
      <dgm:spPr/>
    </dgm:pt>
    <dgm:pt modelId="{80FBBBE1-74F3-8A41-AC03-4A147A1E9E21}" type="pres">
      <dgm:prSet presAssocID="{DD4DB5DA-EECF-F349-8ACD-301E831036C7}" presName="aSpace2" presStyleCnt="0"/>
      <dgm:spPr/>
    </dgm:pt>
    <dgm:pt modelId="{62A0D4DB-87D6-8D4F-83FF-D0B45BA10C9C}" type="pres">
      <dgm:prSet presAssocID="{EB0A638C-8A78-F644-B472-1B37D37F66E6}" presName="childNode" presStyleLbl="node1" presStyleIdx="4" presStyleCnt="16" custScaleX="119817">
        <dgm:presLayoutVars>
          <dgm:bulletEnabled val="1"/>
        </dgm:presLayoutVars>
      </dgm:prSet>
      <dgm:spPr/>
    </dgm:pt>
    <dgm:pt modelId="{E3E014C8-7376-3042-B48A-740406776952}" type="pres">
      <dgm:prSet presAssocID="{783E641D-A703-AC4F-9B2B-900EBEFF85F3}" presName="aSpace" presStyleCnt="0"/>
      <dgm:spPr/>
    </dgm:pt>
    <dgm:pt modelId="{82340926-3975-0348-8EFB-9D51A8E2B278}" type="pres">
      <dgm:prSet presAssocID="{39F09FDA-038F-9148-9E39-C02FEE6B8EED}" presName="compNode" presStyleCnt="0"/>
      <dgm:spPr/>
    </dgm:pt>
    <dgm:pt modelId="{BD14FF5D-00A8-784D-8C04-9A331336E721}" type="pres">
      <dgm:prSet presAssocID="{39F09FDA-038F-9148-9E39-C02FEE6B8EED}" presName="aNode" presStyleLbl="bgShp" presStyleIdx="1" presStyleCnt="3"/>
      <dgm:spPr/>
    </dgm:pt>
    <dgm:pt modelId="{20DDBFE6-F9DE-A84F-8946-1659C92EED45}" type="pres">
      <dgm:prSet presAssocID="{39F09FDA-038F-9148-9E39-C02FEE6B8EED}" presName="textNode" presStyleLbl="bgShp" presStyleIdx="1" presStyleCnt="3"/>
      <dgm:spPr/>
    </dgm:pt>
    <dgm:pt modelId="{B4C2453F-4D25-A842-8A0F-236ADE055BEA}" type="pres">
      <dgm:prSet presAssocID="{39F09FDA-038F-9148-9E39-C02FEE6B8EED}" presName="compChildNode" presStyleCnt="0"/>
      <dgm:spPr/>
    </dgm:pt>
    <dgm:pt modelId="{8437EBDF-6581-4B41-86A0-03BF0983F720}" type="pres">
      <dgm:prSet presAssocID="{39F09FDA-038F-9148-9E39-C02FEE6B8EED}" presName="theInnerList" presStyleCnt="0"/>
      <dgm:spPr/>
    </dgm:pt>
    <dgm:pt modelId="{3DCF1142-EBAF-0645-8542-F8C900979D18}" type="pres">
      <dgm:prSet presAssocID="{DE2F9A80-B0FA-0E4A-B258-596884F92A1A}" presName="childNode" presStyleLbl="node1" presStyleIdx="5" presStyleCnt="16" custScaleX="118243">
        <dgm:presLayoutVars>
          <dgm:bulletEnabled val="1"/>
        </dgm:presLayoutVars>
      </dgm:prSet>
      <dgm:spPr/>
    </dgm:pt>
    <dgm:pt modelId="{0DF9315D-C230-B64C-855B-F991483F49B9}" type="pres">
      <dgm:prSet presAssocID="{DE2F9A80-B0FA-0E4A-B258-596884F92A1A}" presName="aSpace2" presStyleCnt="0"/>
      <dgm:spPr/>
    </dgm:pt>
    <dgm:pt modelId="{822BC6F5-4584-5249-B45F-C34275B6A957}" type="pres">
      <dgm:prSet presAssocID="{8AADADAD-A9FE-5140-B0C6-82369B60A6C3}" presName="childNode" presStyleLbl="node1" presStyleIdx="6" presStyleCnt="16" custScaleX="118243">
        <dgm:presLayoutVars>
          <dgm:bulletEnabled val="1"/>
        </dgm:presLayoutVars>
      </dgm:prSet>
      <dgm:spPr/>
    </dgm:pt>
    <dgm:pt modelId="{CA04FE68-AEE4-9C43-B9A3-0565D2E9551E}" type="pres">
      <dgm:prSet presAssocID="{8AADADAD-A9FE-5140-B0C6-82369B60A6C3}" presName="aSpace2" presStyleCnt="0"/>
      <dgm:spPr/>
    </dgm:pt>
    <dgm:pt modelId="{6688517D-17E5-854A-B5B6-D75F5F6DF1D8}" type="pres">
      <dgm:prSet presAssocID="{A1C760FA-CD3A-E549-8575-613DB46C93CB}" presName="childNode" presStyleLbl="node1" presStyleIdx="7" presStyleCnt="16" custScaleX="118243">
        <dgm:presLayoutVars>
          <dgm:bulletEnabled val="1"/>
        </dgm:presLayoutVars>
      </dgm:prSet>
      <dgm:spPr/>
    </dgm:pt>
    <dgm:pt modelId="{A1378939-9DAF-F243-8042-181AB121F168}" type="pres">
      <dgm:prSet presAssocID="{A1C760FA-CD3A-E549-8575-613DB46C93CB}" presName="aSpace2" presStyleCnt="0"/>
      <dgm:spPr/>
    </dgm:pt>
    <dgm:pt modelId="{3D8CDCAD-2826-F744-B52B-2B6772A98C18}" type="pres">
      <dgm:prSet presAssocID="{2EFD0CBF-A10F-424D-8D83-2269D1323B66}" presName="childNode" presStyleLbl="node1" presStyleIdx="8" presStyleCnt="16" custScaleX="118243">
        <dgm:presLayoutVars>
          <dgm:bulletEnabled val="1"/>
        </dgm:presLayoutVars>
      </dgm:prSet>
      <dgm:spPr/>
    </dgm:pt>
    <dgm:pt modelId="{B2746CB8-5B7E-6E44-A4B3-17EF30376B6F}" type="pres">
      <dgm:prSet presAssocID="{2EFD0CBF-A10F-424D-8D83-2269D1323B66}" presName="aSpace2" presStyleCnt="0"/>
      <dgm:spPr/>
    </dgm:pt>
    <dgm:pt modelId="{DAFA7FD0-D065-C343-AB5F-3EF67AF1BD9F}" type="pres">
      <dgm:prSet presAssocID="{7154EB26-3AE7-234B-AA1E-514FAD4294CC}" presName="childNode" presStyleLbl="node1" presStyleIdx="9" presStyleCnt="16" custScaleX="118243">
        <dgm:presLayoutVars>
          <dgm:bulletEnabled val="1"/>
        </dgm:presLayoutVars>
      </dgm:prSet>
      <dgm:spPr/>
    </dgm:pt>
    <dgm:pt modelId="{78DA5A29-7350-7E43-90B1-CFD533FBDCC2}" type="pres">
      <dgm:prSet presAssocID="{7154EB26-3AE7-234B-AA1E-514FAD4294CC}" presName="aSpace2" presStyleCnt="0"/>
      <dgm:spPr/>
    </dgm:pt>
    <dgm:pt modelId="{17D75653-B5BA-AE49-A5EB-DD98616601BC}" type="pres">
      <dgm:prSet presAssocID="{92B7CA9D-AF0B-2745-9285-9CEE6D7BC1EE}" presName="childNode" presStyleLbl="node1" presStyleIdx="10" presStyleCnt="16" custScaleX="118243">
        <dgm:presLayoutVars>
          <dgm:bulletEnabled val="1"/>
        </dgm:presLayoutVars>
      </dgm:prSet>
      <dgm:spPr/>
    </dgm:pt>
    <dgm:pt modelId="{C6883ECD-22E8-2447-B857-975C16F07E46}" type="pres">
      <dgm:prSet presAssocID="{39F09FDA-038F-9148-9E39-C02FEE6B8EED}" presName="aSpace" presStyleCnt="0"/>
      <dgm:spPr/>
    </dgm:pt>
    <dgm:pt modelId="{02FD1632-50B1-6549-8F0A-9F52AC3590AE}" type="pres">
      <dgm:prSet presAssocID="{8117716E-F7DC-6D47-988A-F725A54D70E8}" presName="compNode" presStyleCnt="0"/>
      <dgm:spPr/>
    </dgm:pt>
    <dgm:pt modelId="{6695C3C2-6487-5F4D-85D2-888BC3769D7E}" type="pres">
      <dgm:prSet presAssocID="{8117716E-F7DC-6D47-988A-F725A54D70E8}" presName="aNode" presStyleLbl="bgShp" presStyleIdx="2" presStyleCnt="3"/>
      <dgm:spPr/>
    </dgm:pt>
    <dgm:pt modelId="{03E6D21D-6DF1-BA44-97BF-49872C21321E}" type="pres">
      <dgm:prSet presAssocID="{8117716E-F7DC-6D47-988A-F725A54D70E8}" presName="textNode" presStyleLbl="bgShp" presStyleIdx="2" presStyleCnt="3"/>
      <dgm:spPr/>
    </dgm:pt>
    <dgm:pt modelId="{CF63F668-7F4C-D748-96C8-DB8576CF1B27}" type="pres">
      <dgm:prSet presAssocID="{8117716E-F7DC-6D47-988A-F725A54D70E8}" presName="compChildNode" presStyleCnt="0"/>
      <dgm:spPr/>
    </dgm:pt>
    <dgm:pt modelId="{0F0A0E30-FAB6-2048-807C-AA6118A442C5}" type="pres">
      <dgm:prSet presAssocID="{8117716E-F7DC-6D47-988A-F725A54D70E8}" presName="theInnerList" presStyleCnt="0"/>
      <dgm:spPr/>
    </dgm:pt>
    <dgm:pt modelId="{98BB4EDC-7680-D548-AF58-132BA24A6C70}" type="pres">
      <dgm:prSet presAssocID="{C8C85EFC-0FE6-214C-8A65-B8498390D5DC}" presName="childNode" presStyleLbl="node1" presStyleIdx="11" presStyleCnt="16" custScaleX="118243">
        <dgm:presLayoutVars>
          <dgm:bulletEnabled val="1"/>
        </dgm:presLayoutVars>
      </dgm:prSet>
      <dgm:spPr/>
    </dgm:pt>
    <dgm:pt modelId="{23F1AAFC-8301-C14A-A4A5-BD2CE6483739}" type="pres">
      <dgm:prSet presAssocID="{C8C85EFC-0FE6-214C-8A65-B8498390D5DC}" presName="aSpace2" presStyleCnt="0"/>
      <dgm:spPr/>
    </dgm:pt>
    <dgm:pt modelId="{2BE3C1E6-9392-1843-BC7C-7309CA80B633}" type="pres">
      <dgm:prSet presAssocID="{0BE5C37E-C402-514D-B423-FC6AFFAA1AD8}" presName="childNode" presStyleLbl="node1" presStyleIdx="12" presStyleCnt="16" custScaleX="118243">
        <dgm:presLayoutVars>
          <dgm:bulletEnabled val="1"/>
        </dgm:presLayoutVars>
      </dgm:prSet>
      <dgm:spPr/>
    </dgm:pt>
    <dgm:pt modelId="{AAF0F09A-2DDE-3846-8C96-43381BF6A673}" type="pres">
      <dgm:prSet presAssocID="{0BE5C37E-C402-514D-B423-FC6AFFAA1AD8}" presName="aSpace2" presStyleCnt="0"/>
      <dgm:spPr/>
    </dgm:pt>
    <dgm:pt modelId="{0961546F-87A0-F840-841B-A563471DE980}" type="pres">
      <dgm:prSet presAssocID="{4CE16883-EC8E-BD44-9915-1989348DCD26}" presName="childNode" presStyleLbl="node1" presStyleIdx="13" presStyleCnt="16" custScaleX="118243">
        <dgm:presLayoutVars>
          <dgm:bulletEnabled val="1"/>
        </dgm:presLayoutVars>
      </dgm:prSet>
      <dgm:spPr/>
    </dgm:pt>
    <dgm:pt modelId="{6473D304-49C0-AA4D-AA9C-0F3661B31989}" type="pres">
      <dgm:prSet presAssocID="{4CE16883-EC8E-BD44-9915-1989348DCD26}" presName="aSpace2" presStyleCnt="0"/>
      <dgm:spPr/>
    </dgm:pt>
    <dgm:pt modelId="{4019AD3F-45AC-4840-970D-168903C2B395}" type="pres">
      <dgm:prSet presAssocID="{03CDDB4D-60C0-9547-9DBB-C2BF3FD0D528}" presName="childNode" presStyleLbl="node1" presStyleIdx="14" presStyleCnt="16" custScaleX="118243">
        <dgm:presLayoutVars>
          <dgm:bulletEnabled val="1"/>
        </dgm:presLayoutVars>
      </dgm:prSet>
      <dgm:spPr/>
    </dgm:pt>
    <dgm:pt modelId="{378CFA9B-C32D-CB45-B31E-6799BF9C36D3}" type="pres">
      <dgm:prSet presAssocID="{03CDDB4D-60C0-9547-9DBB-C2BF3FD0D528}" presName="aSpace2" presStyleCnt="0"/>
      <dgm:spPr/>
    </dgm:pt>
    <dgm:pt modelId="{DDD16E41-A91A-AE4B-8DD9-B6954A9A8F20}" type="pres">
      <dgm:prSet presAssocID="{632DCAB6-964B-4C43-B334-53351BDAC7D5}" presName="childNode" presStyleLbl="node1" presStyleIdx="15" presStyleCnt="16" custScaleX="118243">
        <dgm:presLayoutVars>
          <dgm:bulletEnabled val="1"/>
        </dgm:presLayoutVars>
      </dgm:prSet>
      <dgm:spPr/>
    </dgm:pt>
  </dgm:ptLst>
  <dgm:cxnLst>
    <dgm:cxn modelId="{BDB9330E-4270-3D4B-A7FA-571FE8FB23F6}" type="presOf" srcId="{9AA375CD-970D-114B-A9AF-1D14F05FBDF4}" destId="{07BEBCA0-0C87-0342-8B70-EC7D1B139E99}" srcOrd="0" destOrd="0" presId="urn:microsoft.com/office/officeart/2005/8/layout/lProcess2"/>
    <dgm:cxn modelId="{A9A1550F-F819-EA45-8063-61F1A5CD1DF2}" type="presOf" srcId="{7154EB26-3AE7-234B-AA1E-514FAD4294CC}" destId="{DAFA7FD0-D065-C343-AB5F-3EF67AF1BD9F}" srcOrd="0" destOrd="0" presId="urn:microsoft.com/office/officeart/2005/8/layout/lProcess2"/>
    <dgm:cxn modelId="{FC5F1810-9C37-C94B-905A-7C34F4596716}" srcId="{783E641D-A703-AC4F-9B2B-900EBEFF85F3}" destId="{EB0A638C-8A78-F644-B472-1B37D37F66E6}" srcOrd="4" destOrd="0" parTransId="{A6EEA532-B8E3-6141-8024-717CF7836922}" sibTransId="{5676A2BB-C8B9-A34B-AC8C-062839E57616}"/>
    <dgm:cxn modelId="{CA19C016-5A19-D142-80E3-8D16D9ED9F83}" srcId="{39F09FDA-038F-9148-9E39-C02FEE6B8EED}" destId="{7154EB26-3AE7-234B-AA1E-514FAD4294CC}" srcOrd="4" destOrd="0" parTransId="{D5DD0E27-B6DF-4C4C-A541-C7234FA552E6}" sibTransId="{FE16F893-581A-114B-AF07-E1DB42142DEF}"/>
    <dgm:cxn modelId="{200F9C1A-EF12-254B-9B7C-A100CEB1516B}" srcId="{39F09FDA-038F-9148-9E39-C02FEE6B8EED}" destId="{92B7CA9D-AF0B-2745-9285-9CEE6D7BC1EE}" srcOrd="5" destOrd="0" parTransId="{8CD32F67-CB38-DB4D-9DA1-E09453D59EDF}" sibTransId="{8EE19D04-854B-DE4D-871C-9DE19C6A1D6D}"/>
    <dgm:cxn modelId="{3E54A11B-63AF-AA48-980B-5BB7E93387CB}" srcId="{783E641D-A703-AC4F-9B2B-900EBEFF85F3}" destId="{B0710E5E-0995-2B45-AAC8-DA67A3A075B2}" srcOrd="1" destOrd="0" parTransId="{234C7697-9CEA-994B-8C31-4A8129D7279A}" sibTransId="{9B92B990-2277-AF49-9C71-77B602A5BD43}"/>
    <dgm:cxn modelId="{F0663F22-5B37-D343-8684-B6D6ECE9EA68}" type="presOf" srcId="{39F09FDA-038F-9148-9E39-C02FEE6B8EED}" destId="{20DDBFE6-F9DE-A84F-8946-1659C92EED45}" srcOrd="1" destOrd="0" presId="urn:microsoft.com/office/officeart/2005/8/layout/lProcess2"/>
    <dgm:cxn modelId="{5A6F7A23-C7A2-8341-9DA4-3EF16FCD189B}" srcId="{8117716E-F7DC-6D47-988A-F725A54D70E8}" destId="{632DCAB6-964B-4C43-B334-53351BDAC7D5}" srcOrd="4" destOrd="0" parTransId="{54E2315E-84CF-8E4C-A192-8E170442EFE9}" sibTransId="{BC89DB54-B6AE-B040-84E8-A4CACA8F9CEA}"/>
    <dgm:cxn modelId="{8A92F627-87CB-3D4A-92C0-569E69F0F717}" srcId="{8117716E-F7DC-6D47-988A-F725A54D70E8}" destId="{0BE5C37E-C402-514D-B423-FC6AFFAA1AD8}" srcOrd="1" destOrd="0" parTransId="{A74C722A-2DFB-E348-BE9D-7E93DA8E28BA}" sibTransId="{04626171-7AD8-9E4A-B57D-EA3F4C272FDC}"/>
    <dgm:cxn modelId="{06B58928-ECC7-9345-9A54-C52F52AAA7E3}" srcId="{8117716E-F7DC-6D47-988A-F725A54D70E8}" destId="{C8C85EFC-0FE6-214C-8A65-B8498390D5DC}" srcOrd="0" destOrd="0" parTransId="{C5E091BA-5FAB-B84E-B6D4-AE05A34A064E}" sibTransId="{BE7AC78A-53E2-9D41-8230-67DCF6755A80}"/>
    <dgm:cxn modelId="{C945F028-BC54-B64D-88B1-210D4B330618}" type="presOf" srcId="{8117716E-F7DC-6D47-988A-F725A54D70E8}" destId="{03E6D21D-6DF1-BA44-97BF-49872C21321E}" srcOrd="1" destOrd="0" presId="urn:microsoft.com/office/officeart/2005/8/layout/lProcess2"/>
    <dgm:cxn modelId="{74E0972C-A233-8A4C-8EE0-68E5266B6EBB}" type="presOf" srcId="{8117716E-F7DC-6D47-988A-F725A54D70E8}" destId="{6695C3C2-6487-5F4D-85D2-888BC3769D7E}" srcOrd="0" destOrd="0" presId="urn:microsoft.com/office/officeart/2005/8/layout/lProcess2"/>
    <dgm:cxn modelId="{56F89430-D393-EE43-8102-FBF13B748B53}" srcId="{423F21CA-527E-3341-92F6-F3639FF6EFC5}" destId="{39F09FDA-038F-9148-9E39-C02FEE6B8EED}" srcOrd="1" destOrd="0" parTransId="{A6F21257-5C18-E84A-9CA7-09139C9812EC}" sibTransId="{B9F54914-8B76-CC48-8896-0DF467759335}"/>
    <dgm:cxn modelId="{6CB5EC33-497E-B948-9731-239F27029655}" srcId="{39F09FDA-038F-9148-9E39-C02FEE6B8EED}" destId="{A1C760FA-CD3A-E549-8575-613DB46C93CB}" srcOrd="2" destOrd="0" parTransId="{85B8ECE9-B6A4-E84A-9763-CA472A6558ED}" sibTransId="{EE6B5F22-E50D-CF40-9854-A1208DCCE438}"/>
    <dgm:cxn modelId="{AEA6F734-5160-7840-853A-A72E1E20DDC0}" srcId="{423F21CA-527E-3341-92F6-F3639FF6EFC5}" destId="{8117716E-F7DC-6D47-988A-F725A54D70E8}" srcOrd="2" destOrd="0" parTransId="{7CD7C96C-D315-764A-A48B-565970DA69FD}" sibTransId="{0C568D26-ACEF-CB41-ACC8-37333B730B5B}"/>
    <dgm:cxn modelId="{C8D9163A-9BF7-814E-9D43-46B02B387D63}" type="presOf" srcId="{0BE5C37E-C402-514D-B423-FC6AFFAA1AD8}" destId="{2BE3C1E6-9392-1843-BC7C-7309CA80B633}" srcOrd="0" destOrd="0" presId="urn:microsoft.com/office/officeart/2005/8/layout/lProcess2"/>
    <dgm:cxn modelId="{F01D4F3D-7371-DE4C-903E-92A7CC58C156}" type="presOf" srcId="{C8C85EFC-0FE6-214C-8A65-B8498390D5DC}" destId="{98BB4EDC-7680-D548-AF58-132BA24A6C70}" srcOrd="0" destOrd="0" presId="urn:microsoft.com/office/officeart/2005/8/layout/lProcess2"/>
    <dgm:cxn modelId="{16FFAD46-F28C-894C-BAA2-81F9A7DC96C9}" type="presOf" srcId="{8AADADAD-A9FE-5140-B0C6-82369B60A6C3}" destId="{822BC6F5-4584-5249-B45F-C34275B6A957}" srcOrd="0" destOrd="0" presId="urn:microsoft.com/office/officeart/2005/8/layout/lProcess2"/>
    <dgm:cxn modelId="{E413ED46-1B3D-0B49-B584-803AF33DB79A}" type="presOf" srcId="{4CE16883-EC8E-BD44-9915-1989348DCD26}" destId="{0961546F-87A0-F840-841B-A563471DE980}" srcOrd="0" destOrd="0" presId="urn:microsoft.com/office/officeart/2005/8/layout/lProcess2"/>
    <dgm:cxn modelId="{B1025B49-A9AD-C140-A044-137BE7F6510B}" srcId="{8117716E-F7DC-6D47-988A-F725A54D70E8}" destId="{4CE16883-EC8E-BD44-9915-1989348DCD26}" srcOrd="2" destOrd="0" parTransId="{AECEAACD-80C8-874B-BD16-33B7BBEFAEA7}" sibTransId="{789330B8-E8A3-BF41-8EB4-28529A66B029}"/>
    <dgm:cxn modelId="{3AC6E94C-9E07-C242-B319-8EBC743E64C0}" srcId="{783E641D-A703-AC4F-9B2B-900EBEFF85F3}" destId="{DD4DB5DA-EECF-F349-8ACD-301E831036C7}" srcOrd="3" destOrd="0" parTransId="{91524C0F-18EE-954A-B7F9-CE6323C71C9E}" sibTransId="{F3B92F17-176B-0245-B4CA-FC92A4A484B4}"/>
    <dgm:cxn modelId="{88E5C94F-4C3F-B246-A4EE-7E644B031526}" type="presOf" srcId="{783E641D-A703-AC4F-9B2B-900EBEFF85F3}" destId="{5E7C34B5-1913-2A42-AFF0-2F987C694987}" srcOrd="0" destOrd="0" presId="urn:microsoft.com/office/officeart/2005/8/layout/lProcess2"/>
    <dgm:cxn modelId="{BCF36C78-150E-3D4D-90EA-3C33A6F5E6BF}" srcId="{39F09FDA-038F-9148-9E39-C02FEE6B8EED}" destId="{2EFD0CBF-A10F-424D-8D83-2269D1323B66}" srcOrd="3" destOrd="0" parTransId="{6DFB48D3-1349-5B43-BED8-B5532C5FCA4E}" sibTransId="{F5115136-3333-B54A-9741-69754B6552D9}"/>
    <dgm:cxn modelId="{8904F77D-EC73-F045-8728-6684110EAC5E}" srcId="{39F09FDA-038F-9148-9E39-C02FEE6B8EED}" destId="{8AADADAD-A9FE-5140-B0C6-82369B60A6C3}" srcOrd="1" destOrd="0" parTransId="{D57B4367-91B6-9343-B40A-3CD5AE0F29A3}" sibTransId="{9BB39B9D-3FAD-E544-9CD7-9FB5EFCE5268}"/>
    <dgm:cxn modelId="{55858C81-BFAA-4E43-8E7C-A44E2E1DF365}" type="presOf" srcId="{03CDDB4D-60C0-9547-9DBB-C2BF3FD0D528}" destId="{4019AD3F-45AC-4840-970D-168903C2B395}" srcOrd="0" destOrd="0" presId="urn:microsoft.com/office/officeart/2005/8/layout/lProcess2"/>
    <dgm:cxn modelId="{7F2BA888-AE8E-6C4D-81FF-DCC22383451E}" type="presOf" srcId="{B0710E5E-0995-2B45-AAC8-DA67A3A075B2}" destId="{D378BA6D-F9AF-B241-91E9-39C6E0CC4654}" srcOrd="0" destOrd="0" presId="urn:microsoft.com/office/officeart/2005/8/layout/lProcess2"/>
    <dgm:cxn modelId="{6552B9A1-592F-A84A-B8A2-767201437A60}" srcId="{783E641D-A703-AC4F-9B2B-900EBEFF85F3}" destId="{9AA375CD-970D-114B-A9AF-1D14F05FBDF4}" srcOrd="2" destOrd="0" parTransId="{48261CE6-982A-DE4C-875A-D8DFA45BC7D9}" sibTransId="{80CB3096-8D2D-9A4E-87B9-0016917F97C0}"/>
    <dgm:cxn modelId="{86075BA7-052A-6144-AEB5-D39099E27A1E}" type="presOf" srcId="{6D507600-1B71-5D41-ADD6-1B045B2D59A2}" destId="{757A802B-A666-254D-955E-3F6B7CACCC59}" srcOrd="0" destOrd="0" presId="urn:microsoft.com/office/officeart/2005/8/layout/lProcess2"/>
    <dgm:cxn modelId="{BEB296B6-E4CC-4349-AA80-FA6E3FF15081}" type="presOf" srcId="{EB0A638C-8A78-F644-B472-1B37D37F66E6}" destId="{62A0D4DB-87D6-8D4F-83FF-D0B45BA10C9C}" srcOrd="0" destOrd="0" presId="urn:microsoft.com/office/officeart/2005/8/layout/lProcess2"/>
    <dgm:cxn modelId="{5B7E60BC-084B-B045-8649-C40995AAA1D2}" type="presOf" srcId="{632DCAB6-964B-4C43-B334-53351BDAC7D5}" destId="{DDD16E41-A91A-AE4B-8DD9-B6954A9A8F20}" srcOrd="0" destOrd="0" presId="urn:microsoft.com/office/officeart/2005/8/layout/lProcess2"/>
    <dgm:cxn modelId="{139298BF-4C6E-4B40-91F6-A54565EDA1F9}" type="presOf" srcId="{783E641D-A703-AC4F-9B2B-900EBEFF85F3}" destId="{146F35A3-FE6A-7342-88AD-AEA9DC5DE622}" srcOrd="1" destOrd="0" presId="urn:microsoft.com/office/officeart/2005/8/layout/lProcess2"/>
    <dgm:cxn modelId="{0B9BE6C5-3C08-A443-A718-51D8CBE5DA10}" srcId="{423F21CA-527E-3341-92F6-F3639FF6EFC5}" destId="{783E641D-A703-AC4F-9B2B-900EBEFF85F3}" srcOrd="0" destOrd="0" parTransId="{5CA13D1C-532A-9E4B-BC6B-912967A3E9DE}" sibTransId="{3409D71A-23A5-6749-AFED-4FBE882F9237}"/>
    <dgm:cxn modelId="{C8CD30CA-9747-194F-B3B1-A7DC149D277F}" type="presOf" srcId="{DD4DB5DA-EECF-F349-8ACD-301E831036C7}" destId="{EC1A8BF6-B5BC-EF40-9C5F-99C1D72C4780}" srcOrd="0" destOrd="0" presId="urn:microsoft.com/office/officeart/2005/8/layout/lProcess2"/>
    <dgm:cxn modelId="{DECE33CA-E4DC-7640-BE63-8BF2C45120E1}" type="presOf" srcId="{DE2F9A80-B0FA-0E4A-B258-596884F92A1A}" destId="{3DCF1142-EBAF-0645-8542-F8C900979D18}" srcOrd="0" destOrd="0" presId="urn:microsoft.com/office/officeart/2005/8/layout/lProcess2"/>
    <dgm:cxn modelId="{E93F41E6-6062-6A42-B021-8323DE5D9472}" type="presOf" srcId="{92B7CA9D-AF0B-2745-9285-9CEE6D7BC1EE}" destId="{17D75653-B5BA-AE49-A5EB-DD98616601BC}" srcOrd="0" destOrd="0" presId="urn:microsoft.com/office/officeart/2005/8/layout/lProcess2"/>
    <dgm:cxn modelId="{B2D3F3E8-CED3-D34D-A25C-64425BDA59DE}" type="presOf" srcId="{A1C760FA-CD3A-E549-8575-613DB46C93CB}" destId="{6688517D-17E5-854A-B5B6-D75F5F6DF1D8}" srcOrd="0" destOrd="0" presId="urn:microsoft.com/office/officeart/2005/8/layout/lProcess2"/>
    <dgm:cxn modelId="{C0450AF0-63B4-3647-996C-7F1E249379F4}" srcId="{8117716E-F7DC-6D47-988A-F725A54D70E8}" destId="{03CDDB4D-60C0-9547-9DBB-C2BF3FD0D528}" srcOrd="3" destOrd="0" parTransId="{F87374BD-1686-8E48-B2F3-3240E4FFFA0F}" sibTransId="{429935D6-D1C5-8443-9F30-39B9965DCE67}"/>
    <dgm:cxn modelId="{855B64F8-7F3F-D94B-AF25-534742DD6A2E}" type="presOf" srcId="{2EFD0CBF-A10F-424D-8D83-2269D1323B66}" destId="{3D8CDCAD-2826-F744-B52B-2B6772A98C18}" srcOrd="0" destOrd="0" presId="urn:microsoft.com/office/officeart/2005/8/layout/lProcess2"/>
    <dgm:cxn modelId="{ECA35AF8-6A6B-0446-B174-789458F368C5}" type="presOf" srcId="{423F21CA-527E-3341-92F6-F3639FF6EFC5}" destId="{8A33F3CC-537A-0C44-8B6E-387E46D5F64D}" srcOrd="0" destOrd="0" presId="urn:microsoft.com/office/officeart/2005/8/layout/lProcess2"/>
    <dgm:cxn modelId="{0272C4F8-51C1-8A45-813A-655F96996E1D}" srcId="{783E641D-A703-AC4F-9B2B-900EBEFF85F3}" destId="{6D507600-1B71-5D41-ADD6-1B045B2D59A2}" srcOrd="0" destOrd="0" parTransId="{6A8F04A5-C648-044F-8F61-29011095318A}" sibTransId="{3A0DBDFE-C061-474A-8D19-BA6CE913D546}"/>
    <dgm:cxn modelId="{D4E645F9-B5D8-4B48-9FAC-EC23CA4A6327}" type="presOf" srcId="{39F09FDA-038F-9148-9E39-C02FEE6B8EED}" destId="{BD14FF5D-00A8-784D-8C04-9A331336E721}" srcOrd="0" destOrd="0" presId="urn:microsoft.com/office/officeart/2005/8/layout/lProcess2"/>
    <dgm:cxn modelId="{E2F1D3FF-33F2-CE48-A358-E70DC97C76EA}" srcId="{39F09FDA-038F-9148-9E39-C02FEE6B8EED}" destId="{DE2F9A80-B0FA-0E4A-B258-596884F92A1A}" srcOrd="0" destOrd="0" parTransId="{10FE113B-404A-C344-B325-A429E495ED2A}" sibTransId="{9E4461B7-6911-4346-8178-427FD7342EC5}"/>
    <dgm:cxn modelId="{A301D00F-61EB-3C41-9CCC-49B92EE77387}" type="presParOf" srcId="{8A33F3CC-537A-0C44-8B6E-387E46D5F64D}" destId="{21D187E0-15AF-1140-A5A3-C8072CAB5473}" srcOrd="0" destOrd="0" presId="urn:microsoft.com/office/officeart/2005/8/layout/lProcess2"/>
    <dgm:cxn modelId="{98B484A4-EC2D-4F47-9951-B509CC9549F3}" type="presParOf" srcId="{21D187E0-15AF-1140-A5A3-C8072CAB5473}" destId="{5E7C34B5-1913-2A42-AFF0-2F987C694987}" srcOrd="0" destOrd="0" presId="urn:microsoft.com/office/officeart/2005/8/layout/lProcess2"/>
    <dgm:cxn modelId="{07675D9C-519F-3B4C-BEFF-B44B8D3071EF}" type="presParOf" srcId="{21D187E0-15AF-1140-A5A3-C8072CAB5473}" destId="{146F35A3-FE6A-7342-88AD-AEA9DC5DE622}" srcOrd="1" destOrd="0" presId="urn:microsoft.com/office/officeart/2005/8/layout/lProcess2"/>
    <dgm:cxn modelId="{585C1E64-1865-9F46-82A4-1068B642DDD0}" type="presParOf" srcId="{21D187E0-15AF-1140-A5A3-C8072CAB5473}" destId="{FF3CD4BE-2E5B-4C4C-A55C-6D6CD2EA8BE1}" srcOrd="2" destOrd="0" presId="urn:microsoft.com/office/officeart/2005/8/layout/lProcess2"/>
    <dgm:cxn modelId="{81106A2E-3183-3C4E-9002-000A6A7C66D2}" type="presParOf" srcId="{FF3CD4BE-2E5B-4C4C-A55C-6D6CD2EA8BE1}" destId="{FB86CBE2-2424-D940-AA3E-CB351748A507}" srcOrd="0" destOrd="0" presId="urn:microsoft.com/office/officeart/2005/8/layout/lProcess2"/>
    <dgm:cxn modelId="{ECC58149-C5BA-8B44-BC74-24A0C3C43979}" type="presParOf" srcId="{FB86CBE2-2424-D940-AA3E-CB351748A507}" destId="{757A802B-A666-254D-955E-3F6B7CACCC59}" srcOrd="0" destOrd="0" presId="urn:microsoft.com/office/officeart/2005/8/layout/lProcess2"/>
    <dgm:cxn modelId="{4ED674BB-9182-D049-9A42-EB957A989138}" type="presParOf" srcId="{FB86CBE2-2424-D940-AA3E-CB351748A507}" destId="{4FF62F34-7AF1-2346-B005-69D9220F0F0C}" srcOrd="1" destOrd="0" presId="urn:microsoft.com/office/officeart/2005/8/layout/lProcess2"/>
    <dgm:cxn modelId="{C418B6BD-F5F7-6944-A926-7355538782E1}" type="presParOf" srcId="{FB86CBE2-2424-D940-AA3E-CB351748A507}" destId="{D378BA6D-F9AF-B241-91E9-39C6E0CC4654}" srcOrd="2" destOrd="0" presId="urn:microsoft.com/office/officeart/2005/8/layout/lProcess2"/>
    <dgm:cxn modelId="{17B4FD6A-3BDB-FD40-A774-9F2F7A4DAE62}" type="presParOf" srcId="{FB86CBE2-2424-D940-AA3E-CB351748A507}" destId="{6CF0C337-9E2A-F649-B30B-3F2967EEB101}" srcOrd="3" destOrd="0" presId="urn:microsoft.com/office/officeart/2005/8/layout/lProcess2"/>
    <dgm:cxn modelId="{52031D54-DF55-154F-9BB7-87DFB2868096}" type="presParOf" srcId="{FB86CBE2-2424-D940-AA3E-CB351748A507}" destId="{07BEBCA0-0C87-0342-8B70-EC7D1B139E99}" srcOrd="4" destOrd="0" presId="urn:microsoft.com/office/officeart/2005/8/layout/lProcess2"/>
    <dgm:cxn modelId="{1B6D522E-30D0-E542-A0A5-1BA3F49AD963}" type="presParOf" srcId="{FB86CBE2-2424-D940-AA3E-CB351748A507}" destId="{54D73EE2-02CA-464F-83B0-8E64E2C81FBC}" srcOrd="5" destOrd="0" presId="urn:microsoft.com/office/officeart/2005/8/layout/lProcess2"/>
    <dgm:cxn modelId="{F88586D1-B393-9C47-A897-D4A9BA8FE9BB}" type="presParOf" srcId="{FB86CBE2-2424-D940-AA3E-CB351748A507}" destId="{EC1A8BF6-B5BC-EF40-9C5F-99C1D72C4780}" srcOrd="6" destOrd="0" presId="urn:microsoft.com/office/officeart/2005/8/layout/lProcess2"/>
    <dgm:cxn modelId="{0EB828AD-9173-6543-8799-AE289AF72C51}" type="presParOf" srcId="{FB86CBE2-2424-D940-AA3E-CB351748A507}" destId="{80FBBBE1-74F3-8A41-AC03-4A147A1E9E21}" srcOrd="7" destOrd="0" presId="urn:microsoft.com/office/officeart/2005/8/layout/lProcess2"/>
    <dgm:cxn modelId="{06DA6BA9-0A63-4D46-96B8-150D0C095428}" type="presParOf" srcId="{FB86CBE2-2424-D940-AA3E-CB351748A507}" destId="{62A0D4DB-87D6-8D4F-83FF-D0B45BA10C9C}" srcOrd="8" destOrd="0" presId="urn:microsoft.com/office/officeart/2005/8/layout/lProcess2"/>
    <dgm:cxn modelId="{2650B56C-7B3F-2F4B-A7E7-F6A67864C9EC}" type="presParOf" srcId="{8A33F3CC-537A-0C44-8B6E-387E46D5F64D}" destId="{E3E014C8-7376-3042-B48A-740406776952}" srcOrd="1" destOrd="0" presId="urn:microsoft.com/office/officeart/2005/8/layout/lProcess2"/>
    <dgm:cxn modelId="{3F330396-DB64-D447-8E44-D50125D41A01}" type="presParOf" srcId="{8A33F3CC-537A-0C44-8B6E-387E46D5F64D}" destId="{82340926-3975-0348-8EFB-9D51A8E2B278}" srcOrd="2" destOrd="0" presId="urn:microsoft.com/office/officeart/2005/8/layout/lProcess2"/>
    <dgm:cxn modelId="{B54E830E-CA4E-324E-9ED1-461C24B39A74}" type="presParOf" srcId="{82340926-3975-0348-8EFB-9D51A8E2B278}" destId="{BD14FF5D-00A8-784D-8C04-9A331336E721}" srcOrd="0" destOrd="0" presId="urn:microsoft.com/office/officeart/2005/8/layout/lProcess2"/>
    <dgm:cxn modelId="{EB0B75F8-4CD4-EA4E-B2B2-F672282CE8EB}" type="presParOf" srcId="{82340926-3975-0348-8EFB-9D51A8E2B278}" destId="{20DDBFE6-F9DE-A84F-8946-1659C92EED45}" srcOrd="1" destOrd="0" presId="urn:microsoft.com/office/officeart/2005/8/layout/lProcess2"/>
    <dgm:cxn modelId="{336B8F3B-AD27-4946-A3B3-4DD2C412158E}" type="presParOf" srcId="{82340926-3975-0348-8EFB-9D51A8E2B278}" destId="{B4C2453F-4D25-A842-8A0F-236ADE055BEA}" srcOrd="2" destOrd="0" presId="urn:microsoft.com/office/officeart/2005/8/layout/lProcess2"/>
    <dgm:cxn modelId="{2604C7EA-4673-4A46-A306-F0F754628BD2}" type="presParOf" srcId="{B4C2453F-4D25-A842-8A0F-236ADE055BEA}" destId="{8437EBDF-6581-4B41-86A0-03BF0983F720}" srcOrd="0" destOrd="0" presId="urn:microsoft.com/office/officeart/2005/8/layout/lProcess2"/>
    <dgm:cxn modelId="{3FF9A59B-816F-1A43-9A75-47E8A040691D}" type="presParOf" srcId="{8437EBDF-6581-4B41-86A0-03BF0983F720}" destId="{3DCF1142-EBAF-0645-8542-F8C900979D18}" srcOrd="0" destOrd="0" presId="urn:microsoft.com/office/officeart/2005/8/layout/lProcess2"/>
    <dgm:cxn modelId="{833B28B7-5EC8-D14E-833E-B0B679910F06}" type="presParOf" srcId="{8437EBDF-6581-4B41-86A0-03BF0983F720}" destId="{0DF9315D-C230-B64C-855B-F991483F49B9}" srcOrd="1" destOrd="0" presId="urn:microsoft.com/office/officeart/2005/8/layout/lProcess2"/>
    <dgm:cxn modelId="{89FFA37C-EEE7-4C49-9858-0E8E8BF1D07A}" type="presParOf" srcId="{8437EBDF-6581-4B41-86A0-03BF0983F720}" destId="{822BC6F5-4584-5249-B45F-C34275B6A957}" srcOrd="2" destOrd="0" presId="urn:microsoft.com/office/officeart/2005/8/layout/lProcess2"/>
    <dgm:cxn modelId="{F6B4DE46-B96B-A444-9F3A-E98DDC2600EE}" type="presParOf" srcId="{8437EBDF-6581-4B41-86A0-03BF0983F720}" destId="{CA04FE68-AEE4-9C43-B9A3-0565D2E9551E}" srcOrd="3" destOrd="0" presId="urn:microsoft.com/office/officeart/2005/8/layout/lProcess2"/>
    <dgm:cxn modelId="{25B6194D-7234-1145-86B4-9047A3522ABA}" type="presParOf" srcId="{8437EBDF-6581-4B41-86A0-03BF0983F720}" destId="{6688517D-17E5-854A-B5B6-D75F5F6DF1D8}" srcOrd="4" destOrd="0" presId="urn:microsoft.com/office/officeart/2005/8/layout/lProcess2"/>
    <dgm:cxn modelId="{87202406-16DC-244B-BCB9-A37954223315}" type="presParOf" srcId="{8437EBDF-6581-4B41-86A0-03BF0983F720}" destId="{A1378939-9DAF-F243-8042-181AB121F168}" srcOrd="5" destOrd="0" presId="urn:microsoft.com/office/officeart/2005/8/layout/lProcess2"/>
    <dgm:cxn modelId="{0B53F108-343B-E44E-BB92-A1BDE365C987}" type="presParOf" srcId="{8437EBDF-6581-4B41-86A0-03BF0983F720}" destId="{3D8CDCAD-2826-F744-B52B-2B6772A98C18}" srcOrd="6" destOrd="0" presId="urn:microsoft.com/office/officeart/2005/8/layout/lProcess2"/>
    <dgm:cxn modelId="{BA440F97-5901-F142-B320-CDC36716A15B}" type="presParOf" srcId="{8437EBDF-6581-4B41-86A0-03BF0983F720}" destId="{B2746CB8-5B7E-6E44-A4B3-17EF30376B6F}" srcOrd="7" destOrd="0" presId="urn:microsoft.com/office/officeart/2005/8/layout/lProcess2"/>
    <dgm:cxn modelId="{008F7318-42CA-EF46-ABDB-80B78D125184}" type="presParOf" srcId="{8437EBDF-6581-4B41-86A0-03BF0983F720}" destId="{DAFA7FD0-D065-C343-AB5F-3EF67AF1BD9F}" srcOrd="8" destOrd="0" presId="urn:microsoft.com/office/officeart/2005/8/layout/lProcess2"/>
    <dgm:cxn modelId="{0F097DE6-F3F0-7543-818D-7FEA2754E5A8}" type="presParOf" srcId="{8437EBDF-6581-4B41-86A0-03BF0983F720}" destId="{78DA5A29-7350-7E43-90B1-CFD533FBDCC2}" srcOrd="9" destOrd="0" presId="urn:microsoft.com/office/officeart/2005/8/layout/lProcess2"/>
    <dgm:cxn modelId="{511AFA95-F7DE-3248-9785-7E93A76DE5B9}" type="presParOf" srcId="{8437EBDF-6581-4B41-86A0-03BF0983F720}" destId="{17D75653-B5BA-AE49-A5EB-DD98616601BC}" srcOrd="10" destOrd="0" presId="urn:microsoft.com/office/officeart/2005/8/layout/lProcess2"/>
    <dgm:cxn modelId="{DD8488B0-FC4C-BF49-B0CF-E63DA970D89B}" type="presParOf" srcId="{8A33F3CC-537A-0C44-8B6E-387E46D5F64D}" destId="{C6883ECD-22E8-2447-B857-975C16F07E46}" srcOrd="3" destOrd="0" presId="urn:microsoft.com/office/officeart/2005/8/layout/lProcess2"/>
    <dgm:cxn modelId="{B02760FD-284B-AB45-ADEA-2DCE2BC65D3D}" type="presParOf" srcId="{8A33F3CC-537A-0C44-8B6E-387E46D5F64D}" destId="{02FD1632-50B1-6549-8F0A-9F52AC3590AE}" srcOrd="4" destOrd="0" presId="urn:microsoft.com/office/officeart/2005/8/layout/lProcess2"/>
    <dgm:cxn modelId="{81EBB47D-92D9-F34E-BF93-6883659265C7}" type="presParOf" srcId="{02FD1632-50B1-6549-8F0A-9F52AC3590AE}" destId="{6695C3C2-6487-5F4D-85D2-888BC3769D7E}" srcOrd="0" destOrd="0" presId="urn:microsoft.com/office/officeart/2005/8/layout/lProcess2"/>
    <dgm:cxn modelId="{5A5C55B4-CE13-E04E-A87A-6DD38ED2198C}" type="presParOf" srcId="{02FD1632-50B1-6549-8F0A-9F52AC3590AE}" destId="{03E6D21D-6DF1-BA44-97BF-49872C21321E}" srcOrd="1" destOrd="0" presId="urn:microsoft.com/office/officeart/2005/8/layout/lProcess2"/>
    <dgm:cxn modelId="{7D2BC6EB-89BD-6D4C-ACBA-7B866F8EC8D3}" type="presParOf" srcId="{02FD1632-50B1-6549-8F0A-9F52AC3590AE}" destId="{CF63F668-7F4C-D748-96C8-DB8576CF1B27}" srcOrd="2" destOrd="0" presId="urn:microsoft.com/office/officeart/2005/8/layout/lProcess2"/>
    <dgm:cxn modelId="{BC77207D-4BAD-FD4F-B54E-8316943E7BDC}" type="presParOf" srcId="{CF63F668-7F4C-D748-96C8-DB8576CF1B27}" destId="{0F0A0E30-FAB6-2048-807C-AA6118A442C5}" srcOrd="0" destOrd="0" presId="urn:microsoft.com/office/officeart/2005/8/layout/lProcess2"/>
    <dgm:cxn modelId="{54A627BF-4262-6245-A78C-E73A5D397F88}" type="presParOf" srcId="{0F0A0E30-FAB6-2048-807C-AA6118A442C5}" destId="{98BB4EDC-7680-D548-AF58-132BA24A6C70}" srcOrd="0" destOrd="0" presId="urn:microsoft.com/office/officeart/2005/8/layout/lProcess2"/>
    <dgm:cxn modelId="{1A39F222-A4CA-7342-BFB9-8D63F1CA5345}" type="presParOf" srcId="{0F0A0E30-FAB6-2048-807C-AA6118A442C5}" destId="{23F1AAFC-8301-C14A-A4A5-BD2CE6483739}" srcOrd="1" destOrd="0" presId="urn:microsoft.com/office/officeart/2005/8/layout/lProcess2"/>
    <dgm:cxn modelId="{3C04C8D2-74A4-9941-8321-57F098FFDDAF}" type="presParOf" srcId="{0F0A0E30-FAB6-2048-807C-AA6118A442C5}" destId="{2BE3C1E6-9392-1843-BC7C-7309CA80B633}" srcOrd="2" destOrd="0" presId="urn:microsoft.com/office/officeart/2005/8/layout/lProcess2"/>
    <dgm:cxn modelId="{3FA72942-FEA4-6141-8FEE-C150A1827F98}" type="presParOf" srcId="{0F0A0E30-FAB6-2048-807C-AA6118A442C5}" destId="{AAF0F09A-2DDE-3846-8C96-43381BF6A673}" srcOrd="3" destOrd="0" presId="urn:microsoft.com/office/officeart/2005/8/layout/lProcess2"/>
    <dgm:cxn modelId="{70374AF1-C555-5941-90BA-4CA68C5D2224}" type="presParOf" srcId="{0F0A0E30-FAB6-2048-807C-AA6118A442C5}" destId="{0961546F-87A0-F840-841B-A563471DE980}" srcOrd="4" destOrd="0" presId="urn:microsoft.com/office/officeart/2005/8/layout/lProcess2"/>
    <dgm:cxn modelId="{F89A2B6D-4E04-294E-9230-CD8575FEB765}" type="presParOf" srcId="{0F0A0E30-FAB6-2048-807C-AA6118A442C5}" destId="{6473D304-49C0-AA4D-AA9C-0F3661B31989}" srcOrd="5" destOrd="0" presId="urn:microsoft.com/office/officeart/2005/8/layout/lProcess2"/>
    <dgm:cxn modelId="{A6C65984-3665-7149-A63F-556C75E533FD}" type="presParOf" srcId="{0F0A0E30-FAB6-2048-807C-AA6118A442C5}" destId="{4019AD3F-45AC-4840-970D-168903C2B395}" srcOrd="6" destOrd="0" presId="urn:microsoft.com/office/officeart/2005/8/layout/lProcess2"/>
    <dgm:cxn modelId="{A25CCBDA-BB3D-A94B-BF61-83A755EC601D}" type="presParOf" srcId="{0F0A0E30-FAB6-2048-807C-AA6118A442C5}" destId="{378CFA9B-C32D-CB45-B31E-6799BF9C36D3}" srcOrd="7" destOrd="0" presId="urn:microsoft.com/office/officeart/2005/8/layout/lProcess2"/>
    <dgm:cxn modelId="{0362B91A-A667-C14D-8927-1CB964FEE75E}" type="presParOf" srcId="{0F0A0E30-FAB6-2048-807C-AA6118A442C5}" destId="{DDD16E41-A91A-AE4B-8DD9-B6954A9A8F20}" srcOrd="8" destOrd="0" presId="urn:microsoft.com/office/officeart/2005/8/layout/l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FF42DF-B579-754F-AB24-4777E4F7AC9B}" type="doc">
      <dgm:prSet loTypeId="urn:microsoft.com/office/officeart/2005/8/layout/hProcess9" loCatId="" qsTypeId="urn:microsoft.com/office/officeart/2005/8/quickstyle/simple1" qsCatId="simple" csTypeId="urn:microsoft.com/office/officeart/2005/8/colors/accent1_2" csCatId="accent1" phldr="1"/>
      <dgm:spPr/>
    </dgm:pt>
    <dgm:pt modelId="{42276491-3C41-6942-A05E-AC34BE8874FE}">
      <dgm:prSet phldrT="[Text]" custT="1"/>
      <dgm:spPr>
        <a:solidFill>
          <a:srgbClr val="323E48"/>
        </a:solidFill>
      </dgm:spPr>
      <dgm:t>
        <a:bodyPr rtlCol="0"/>
        <a:lstStyle/>
        <a:p>
          <a:pPr rtl="0"/>
          <a:r>
            <a:rPr lang="fr-CA" sz="1100" b="1" u="none" dirty="0"/>
            <a:t>Le gestionnaire avise l’équipe des RH de l’incident grave connu ou présumé.</a:t>
          </a:r>
          <a:endParaRPr lang="en-US" sz="1100" b="1" dirty="0"/>
        </a:p>
      </dgm:t>
    </dgm:pt>
    <dgm:pt modelId="{75471C1E-F6B6-1842-B9D4-4D4FEDB07F3C}" type="parTrans" cxnId="{AB2DD1A6-5D0B-D24A-B5AD-2F4521784D50}">
      <dgm:prSet/>
      <dgm:spPr/>
      <dgm:t>
        <a:bodyPr rtlCol="0"/>
        <a:lstStyle/>
        <a:p>
          <a:pPr rtl="0"/>
          <a:endParaRPr lang="en-US" sz="1100" b="1"/>
        </a:p>
      </dgm:t>
    </dgm:pt>
    <dgm:pt modelId="{1336DE58-3BE8-4549-B58C-E6369622E919}" type="sibTrans" cxnId="{AB2DD1A6-5D0B-D24A-B5AD-2F4521784D50}">
      <dgm:prSet/>
      <dgm:spPr/>
      <dgm:t>
        <a:bodyPr rtlCol="0"/>
        <a:lstStyle/>
        <a:p>
          <a:pPr rtl="0"/>
          <a:endParaRPr lang="en-US" sz="1100" b="1"/>
        </a:p>
      </dgm:t>
    </dgm:pt>
    <dgm:pt modelId="{20EE32EA-DD2D-6041-A784-64807AF12FA1}">
      <dgm:prSet phldrT="[Text]" custT="1"/>
      <dgm:spPr>
        <a:solidFill>
          <a:srgbClr val="323E48"/>
        </a:solidFill>
      </dgm:spPr>
      <dgm:t>
        <a:bodyPr rtlCol="0"/>
        <a:lstStyle/>
        <a:p>
          <a:pPr rtl="0"/>
          <a:r>
            <a:rPr lang="fr-CA" sz="1000" b="1" dirty="0"/>
            <a:t>Un appel aura lieu avec l’équipe des RH, la direction, les relations avec les employés/conseillers, l’équipe de la SRG et le service des affaires juridiques pour discuter de la nécessité de procéder à une évaluation de la CMT.</a:t>
          </a:r>
        </a:p>
      </dgm:t>
    </dgm:pt>
    <dgm:pt modelId="{1347DA67-571D-064D-9B13-D1C84DF9F448}" type="parTrans" cxnId="{3B00D723-5A23-CE46-82D5-3B6100DD7C5E}">
      <dgm:prSet/>
      <dgm:spPr/>
      <dgm:t>
        <a:bodyPr rtlCol="0"/>
        <a:lstStyle/>
        <a:p>
          <a:pPr rtl="0"/>
          <a:endParaRPr lang="en-US"/>
        </a:p>
      </dgm:t>
    </dgm:pt>
    <dgm:pt modelId="{A1C3DFE2-7BE6-DD41-B651-D1E5303513B4}" type="sibTrans" cxnId="{3B00D723-5A23-CE46-82D5-3B6100DD7C5E}">
      <dgm:prSet/>
      <dgm:spPr/>
      <dgm:t>
        <a:bodyPr rtlCol="0"/>
        <a:lstStyle/>
        <a:p>
          <a:pPr rtl="0"/>
          <a:endParaRPr lang="en-US"/>
        </a:p>
      </dgm:t>
    </dgm:pt>
    <dgm:pt modelId="{C7779CF8-DF72-E447-9935-32035920B136}">
      <dgm:prSet phldrT="[Text]" custT="1"/>
      <dgm:spPr>
        <a:solidFill>
          <a:srgbClr val="323E48"/>
        </a:solidFill>
      </dgm:spPr>
      <dgm:t>
        <a:bodyPr rtlCol="0"/>
        <a:lstStyle/>
        <a:p>
          <a:pPr rtl="0"/>
          <a:r>
            <a:rPr lang="fr-CA" sz="1100" b="1" u="none" dirty="0"/>
            <a:t>L’équipe des RH communique avec </a:t>
          </a:r>
          <a:r>
            <a:rPr lang="fr-CA" sz="1100" b="1" u="none" dirty="0" err="1"/>
            <a:t>ComPsych</a:t>
          </a:r>
          <a:r>
            <a:rPr lang="fr-CA" sz="1100" b="1" u="none" dirty="0"/>
            <a:t> </a:t>
          </a:r>
          <a:r>
            <a:rPr lang="fr-CA" sz="1100" b="1" dirty="0"/>
            <a:t>pour procéder à une évaluation de la CMT.</a:t>
          </a:r>
        </a:p>
      </dgm:t>
    </dgm:pt>
    <dgm:pt modelId="{940D3973-6B70-E744-A8B3-0A6F2E5C2341}" type="parTrans" cxnId="{B3D28926-D3B6-BF44-811A-55AEEC4E39DB}">
      <dgm:prSet/>
      <dgm:spPr/>
      <dgm:t>
        <a:bodyPr rtlCol="0"/>
        <a:lstStyle/>
        <a:p>
          <a:pPr rtl="0"/>
          <a:endParaRPr lang="en-US"/>
        </a:p>
      </dgm:t>
    </dgm:pt>
    <dgm:pt modelId="{4E46A053-08FD-7E40-A84C-2F81752238EA}" type="sibTrans" cxnId="{B3D28926-D3B6-BF44-811A-55AEEC4E39DB}">
      <dgm:prSet/>
      <dgm:spPr/>
      <dgm:t>
        <a:bodyPr rtlCol="0"/>
        <a:lstStyle/>
        <a:p>
          <a:pPr rtl="0"/>
          <a:endParaRPr lang="en-US"/>
        </a:p>
      </dgm:t>
    </dgm:pt>
    <dgm:pt modelId="{FED6174B-EBF5-1F43-B1CD-FA388BDA84C8}">
      <dgm:prSet custT="1"/>
      <dgm:spPr>
        <a:solidFill>
          <a:srgbClr val="323E48"/>
        </a:solidFill>
      </dgm:spPr>
      <dgm:t>
        <a:bodyPr rtlCol="0"/>
        <a:lstStyle/>
        <a:p>
          <a:pPr rtl="0"/>
          <a:r>
            <a:rPr lang="fr-CA" sz="1100" b="1" dirty="0"/>
            <a:t>Un spécialiste collectera des renseignements de base sur la demande d’évaluation de la CMT.</a:t>
          </a:r>
        </a:p>
      </dgm:t>
    </dgm:pt>
    <dgm:pt modelId="{0E0FC5DF-3A5D-9D44-A5DA-8F979E3B1C6C}" type="sibTrans" cxnId="{B18F63E1-FCBA-584E-9041-E98F3E45638C}">
      <dgm:prSet/>
      <dgm:spPr/>
      <dgm:t>
        <a:bodyPr rtlCol="0"/>
        <a:lstStyle/>
        <a:p>
          <a:pPr rtl="0"/>
          <a:endParaRPr lang="en-US" sz="1100"/>
        </a:p>
      </dgm:t>
    </dgm:pt>
    <dgm:pt modelId="{0729CF38-1B19-D04F-855C-F517B3576657}" type="parTrans" cxnId="{B18F63E1-FCBA-584E-9041-E98F3E45638C}">
      <dgm:prSet/>
      <dgm:spPr/>
      <dgm:t>
        <a:bodyPr rtlCol="0"/>
        <a:lstStyle/>
        <a:p>
          <a:pPr rtl="0"/>
          <a:endParaRPr lang="en-US" sz="1100"/>
        </a:p>
      </dgm:t>
    </dgm:pt>
    <dgm:pt modelId="{A54A466C-5626-2D4B-A33A-CE3C68470B71}">
      <dgm:prSet custT="1"/>
      <dgm:spPr>
        <a:solidFill>
          <a:srgbClr val="323E48"/>
        </a:solidFill>
      </dgm:spPr>
      <dgm:t>
        <a:bodyPr rtlCol="0"/>
        <a:lstStyle/>
        <a:p>
          <a:pPr rtl="0"/>
          <a:r>
            <a:rPr lang="fr-CA" sz="1100" b="1" dirty="0"/>
            <a:t>Un membre de l’équipe d’évaluation de la CMT communiquera avec les RH pour recueillir les renseignements requis pour réaliser l’évaluation.</a:t>
          </a:r>
        </a:p>
      </dgm:t>
    </dgm:pt>
    <dgm:pt modelId="{F4686575-AF7B-BB44-95AE-E38784E0A4E2}" type="sibTrans" cxnId="{DBFFB51D-274B-134F-AE1C-C6C698F2E12F}">
      <dgm:prSet/>
      <dgm:spPr/>
      <dgm:t>
        <a:bodyPr rtlCol="0"/>
        <a:lstStyle/>
        <a:p>
          <a:pPr rtl="0"/>
          <a:endParaRPr lang="en-US" sz="1100"/>
        </a:p>
      </dgm:t>
    </dgm:pt>
    <dgm:pt modelId="{B907505F-A03C-E74B-9C10-99351D343D2C}" type="parTrans" cxnId="{DBFFB51D-274B-134F-AE1C-C6C698F2E12F}">
      <dgm:prSet/>
      <dgm:spPr/>
      <dgm:t>
        <a:bodyPr rtlCol="0"/>
        <a:lstStyle/>
        <a:p>
          <a:pPr rtl="0"/>
          <a:endParaRPr lang="en-US" sz="1100"/>
        </a:p>
      </dgm:t>
    </dgm:pt>
    <dgm:pt modelId="{84EB878F-A52B-0249-9661-59388E5A2E9B}" type="pres">
      <dgm:prSet presAssocID="{77FF42DF-B579-754F-AB24-4777E4F7AC9B}" presName="CompostProcess" presStyleCnt="0">
        <dgm:presLayoutVars>
          <dgm:dir/>
          <dgm:resizeHandles val="exact"/>
        </dgm:presLayoutVars>
      </dgm:prSet>
      <dgm:spPr/>
    </dgm:pt>
    <dgm:pt modelId="{4A8BD6CE-BC3B-6F48-BFBC-76DB57243C32}" type="pres">
      <dgm:prSet presAssocID="{77FF42DF-B579-754F-AB24-4777E4F7AC9B}" presName="arrow" presStyleLbl="bgShp" presStyleIdx="0" presStyleCnt="1"/>
      <dgm:spPr>
        <a:noFill/>
      </dgm:spPr>
    </dgm:pt>
    <dgm:pt modelId="{1A8011D7-1A61-5548-9593-9DE523D95E94}" type="pres">
      <dgm:prSet presAssocID="{77FF42DF-B579-754F-AB24-4777E4F7AC9B}" presName="linearProcess" presStyleCnt="0"/>
      <dgm:spPr/>
    </dgm:pt>
    <dgm:pt modelId="{2102A1D4-D509-D747-A38D-3D4753C909E1}" type="pres">
      <dgm:prSet presAssocID="{42276491-3C41-6942-A05E-AC34BE8874FE}" presName="textNode" presStyleLbl="node1" presStyleIdx="0" presStyleCnt="5" custScaleY="124855">
        <dgm:presLayoutVars>
          <dgm:bulletEnabled val="1"/>
        </dgm:presLayoutVars>
      </dgm:prSet>
      <dgm:spPr/>
    </dgm:pt>
    <dgm:pt modelId="{A7C11EF2-CC31-F945-BABF-20355A61FB58}" type="pres">
      <dgm:prSet presAssocID="{1336DE58-3BE8-4549-B58C-E6369622E919}" presName="sibTrans" presStyleCnt="0"/>
      <dgm:spPr/>
    </dgm:pt>
    <dgm:pt modelId="{E5725D59-2E2D-0F43-BC2E-A98E682C17FD}" type="pres">
      <dgm:prSet presAssocID="{20EE32EA-DD2D-6041-A784-64807AF12FA1}" presName="textNode" presStyleLbl="node1" presStyleIdx="1" presStyleCnt="5" custScaleX="111404" custScaleY="124855">
        <dgm:presLayoutVars>
          <dgm:bulletEnabled val="1"/>
        </dgm:presLayoutVars>
      </dgm:prSet>
      <dgm:spPr/>
    </dgm:pt>
    <dgm:pt modelId="{74F4E93B-6CF4-534D-9E76-0E414553AD5C}" type="pres">
      <dgm:prSet presAssocID="{A1C3DFE2-7BE6-DD41-B651-D1E5303513B4}" presName="sibTrans" presStyleCnt="0"/>
      <dgm:spPr/>
    </dgm:pt>
    <dgm:pt modelId="{62E0C5F8-5A43-C64D-8E04-3729FB3B9758}" type="pres">
      <dgm:prSet presAssocID="{C7779CF8-DF72-E447-9935-32035920B136}" presName="textNode" presStyleLbl="node1" presStyleIdx="2" presStyleCnt="5" custScaleY="124855">
        <dgm:presLayoutVars>
          <dgm:bulletEnabled val="1"/>
        </dgm:presLayoutVars>
      </dgm:prSet>
      <dgm:spPr/>
    </dgm:pt>
    <dgm:pt modelId="{095FC610-F137-8843-A48E-B0D8A3F8DD0A}" type="pres">
      <dgm:prSet presAssocID="{4E46A053-08FD-7E40-A84C-2F81752238EA}" presName="sibTrans" presStyleCnt="0"/>
      <dgm:spPr/>
    </dgm:pt>
    <dgm:pt modelId="{AED5382D-C85D-E245-B00A-59EBC3BDAE05}" type="pres">
      <dgm:prSet presAssocID="{FED6174B-EBF5-1F43-B1CD-FA388BDA84C8}" presName="textNode" presStyleLbl="node1" presStyleIdx="3" presStyleCnt="5" custScaleY="124855">
        <dgm:presLayoutVars>
          <dgm:bulletEnabled val="1"/>
        </dgm:presLayoutVars>
      </dgm:prSet>
      <dgm:spPr/>
    </dgm:pt>
    <dgm:pt modelId="{3C49127F-4DA3-3D41-83EF-3BEE31D74326}" type="pres">
      <dgm:prSet presAssocID="{0E0FC5DF-3A5D-9D44-A5DA-8F979E3B1C6C}" presName="sibTrans" presStyleCnt="0"/>
      <dgm:spPr/>
    </dgm:pt>
    <dgm:pt modelId="{C95A3E55-2716-D841-B61D-E22DE66C1ECD}" type="pres">
      <dgm:prSet presAssocID="{A54A466C-5626-2D4B-A33A-CE3C68470B71}" presName="textNode" presStyleLbl="node1" presStyleIdx="4" presStyleCnt="5" custScaleY="124855">
        <dgm:presLayoutVars>
          <dgm:bulletEnabled val="1"/>
        </dgm:presLayoutVars>
      </dgm:prSet>
      <dgm:spPr/>
    </dgm:pt>
  </dgm:ptLst>
  <dgm:cxnLst>
    <dgm:cxn modelId="{DBFFB51D-274B-134F-AE1C-C6C698F2E12F}" srcId="{77FF42DF-B579-754F-AB24-4777E4F7AC9B}" destId="{A54A466C-5626-2D4B-A33A-CE3C68470B71}" srcOrd="4" destOrd="0" parTransId="{B907505F-A03C-E74B-9C10-99351D343D2C}" sibTransId="{F4686575-AF7B-BB44-95AE-E38784E0A4E2}"/>
    <dgm:cxn modelId="{3B00D723-5A23-CE46-82D5-3B6100DD7C5E}" srcId="{77FF42DF-B579-754F-AB24-4777E4F7AC9B}" destId="{20EE32EA-DD2D-6041-A784-64807AF12FA1}" srcOrd="1" destOrd="0" parTransId="{1347DA67-571D-064D-9B13-D1C84DF9F448}" sibTransId="{A1C3DFE2-7BE6-DD41-B651-D1E5303513B4}"/>
    <dgm:cxn modelId="{B3D28926-D3B6-BF44-811A-55AEEC4E39DB}" srcId="{77FF42DF-B579-754F-AB24-4777E4F7AC9B}" destId="{C7779CF8-DF72-E447-9935-32035920B136}" srcOrd="2" destOrd="0" parTransId="{940D3973-6B70-E744-A8B3-0A6F2E5C2341}" sibTransId="{4E46A053-08FD-7E40-A84C-2F81752238EA}"/>
    <dgm:cxn modelId="{24688146-09E3-7845-AF9F-3B9A36799720}" type="presOf" srcId="{FED6174B-EBF5-1F43-B1CD-FA388BDA84C8}" destId="{AED5382D-C85D-E245-B00A-59EBC3BDAE05}" srcOrd="0" destOrd="0" presId="urn:microsoft.com/office/officeart/2005/8/layout/hProcess9"/>
    <dgm:cxn modelId="{0C6F228A-DAE5-D046-A2E8-713C945ABE74}" type="presOf" srcId="{C7779CF8-DF72-E447-9935-32035920B136}" destId="{62E0C5F8-5A43-C64D-8E04-3729FB3B9758}" srcOrd="0" destOrd="0" presId="urn:microsoft.com/office/officeart/2005/8/layout/hProcess9"/>
    <dgm:cxn modelId="{454FFE98-345D-F740-9807-A5676C4903F2}" type="presOf" srcId="{42276491-3C41-6942-A05E-AC34BE8874FE}" destId="{2102A1D4-D509-D747-A38D-3D4753C909E1}" srcOrd="0" destOrd="0" presId="urn:microsoft.com/office/officeart/2005/8/layout/hProcess9"/>
    <dgm:cxn modelId="{AB2DD1A6-5D0B-D24A-B5AD-2F4521784D50}" srcId="{77FF42DF-B579-754F-AB24-4777E4F7AC9B}" destId="{42276491-3C41-6942-A05E-AC34BE8874FE}" srcOrd="0" destOrd="0" parTransId="{75471C1E-F6B6-1842-B9D4-4D4FEDB07F3C}" sibTransId="{1336DE58-3BE8-4549-B58C-E6369622E919}"/>
    <dgm:cxn modelId="{FFA849B7-3A42-084C-A06F-79D80644AF53}" type="presOf" srcId="{A54A466C-5626-2D4B-A33A-CE3C68470B71}" destId="{C95A3E55-2716-D841-B61D-E22DE66C1ECD}" srcOrd="0" destOrd="0" presId="urn:microsoft.com/office/officeart/2005/8/layout/hProcess9"/>
    <dgm:cxn modelId="{5293F4BD-BCDA-AC4E-8CE4-3D09AF481074}" type="presOf" srcId="{77FF42DF-B579-754F-AB24-4777E4F7AC9B}" destId="{84EB878F-A52B-0249-9661-59388E5A2E9B}" srcOrd="0" destOrd="0" presId="urn:microsoft.com/office/officeart/2005/8/layout/hProcess9"/>
    <dgm:cxn modelId="{21C8C2C8-76EB-2B43-8C37-FFEA752000B2}" type="presOf" srcId="{20EE32EA-DD2D-6041-A784-64807AF12FA1}" destId="{E5725D59-2E2D-0F43-BC2E-A98E682C17FD}" srcOrd="0" destOrd="0" presId="urn:microsoft.com/office/officeart/2005/8/layout/hProcess9"/>
    <dgm:cxn modelId="{B18F63E1-FCBA-584E-9041-E98F3E45638C}" srcId="{77FF42DF-B579-754F-AB24-4777E4F7AC9B}" destId="{FED6174B-EBF5-1F43-B1CD-FA388BDA84C8}" srcOrd="3" destOrd="0" parTransId="{0729CF38-1B19-D04F-855C-F517B3576657}" sibTransId="{0E0FC5DF-3A5D-9D44-A5DA-8F979E3B1C6C}"/>
    <dgm:cxn modelId="{569B251C-9793-E04F-8F39-4ADC876D9AA1}" type="presParOf" srcId="{84EB878F-A52B-0249-9661-59388E5A2E9B}" destId="{4A8BD6CE-BC3B-6F48-BFBC-76DB57243C32}" srcOrd="0" destOrd="0" presId="urn:microsoft.com/office/officeart/2005/8/layout/hProcess9"/>
    <dgm:cxn modelId="{3AAFB60B-E2C6-274C-8508-396B75746803}" type="presParOf" srcId="{84EB878F-A52B-0249-9661-59388E5A2E9B}" destId="{1A8011D7-1A61-5548-9593-9DE523D95E94}" srcOrd="1" destOrd="0" presId="urn:microsoft.com/office/officeart/2005/8/layout/hProcess9"/>
    <dgm:cxn modelId="{580D7D63-BF6D-BA47-B497-2EBBF81B1B24}" type="presParOf" srcId="{1A8011D7-1A61-5548-9593-9DE523D95E94}" destId="{2102A1D4-D509-D747-A38D-3D4753C909E1}" srcOrd="0" destOrd="0" presId="urn:microsoft.com/office/officeart/2005/8/layout/hProcess9"/>
    <dgm:cxn modelId="{F74FF355-81B4-BC42-8828-4F146EC03C1D}" type="presParOf" srcId="{1A8011D7-1A61-5548-9593-9DE523D95E94}" destId="{A7C11EF2-CC31-F945-BABF-20355A61FB58}" srcOrd="1" destOrd="0" presId="urn:microsoft.com/office/officeart/2005/8/layout/hProcess9"/>
    <dgm:cxn modelId="{AFB16AA9-9E86-9A43-8EF4-0FB41840F547}" type="presParOf" srcId="{1A8011D7-1A61-5548-9593-9DE523D95E94}" destId="{E5725D59-2E2D-0F43-BC2E-A98E682C17FD}" srcOrd="2" destOrd="0" presId="urn:microsoft.com/office/officeart/2005/8/layout/hProcess9"/>
    <dgm:cxn modelId="{695DD0DC-523E-F547-A7DC-9866FF3807A0}" type="presParOf" srcId="{1A8011D7-1A61-5548-9593-9DE523D95E94}" destId="{74F4E93B-6CF4-534D-9E76-0E414553AD5C}" srcOrd="3" destOrd="0" presId="urn:microsoft.com/office/officeart/2005/8/layout/hProcess9"/>
    <dgm:cxn modelId="{61B38B34-0C30-884E-86F5-44B35C1968A3}" type="presParOf" srcId="{1A8011D7-1A61-5548-9593-9DE523D95E94}" destId="{62E0C5F8-5A43-C64D-8E04-3729FB3B9758}" srcOrd="4" destOrd="0" presId="urn:microsoft.com/office/officeart/2005/8/layout/hProcess9"/>
    <dgm:cxn modelId="{AB715560-3312-CA47-A6D0-ED3DDC89D4D4}" type="presParOf" srcId="{1A8011D7-1A61-5548-9593-9DE523D95E94}" destId="{095FC610-F137-8843-A48E-B0D8A3F8DD0A}" srcOrd="5" destOrd="0" presId="urn:microsoft.com/office/officeart/2005/8/layout/hProcess9"/>
    <dgm:cxn modelId="{E061E2B3-8EFF-2547-9B20-13521B4E6D7D}" type="presParOf" srcId="{1A8011D7-1A61-5548-9593-9DE523D95E94}" destId="{AED5382D-C85D-E245-B00A-59EBC3BDAE05}" srcOrd="6" destOrd="0" presId="urn:microsoft.com/office/officeart/2005/8/layout/hProcess9"/>
    <dgm:cxn modelId="{35E64016-D833-B54A-9859-478D5404E7DD}" type="presParOf" srcId="{1A8011D7-1A61-5548-9593-9DE523D95E94}" destId="{3C49127F-4DA3-3D41-83EF-3BEE31D74326}" srcOrd="7" destOrd="0" presId="urn:microsoft.com/office/officeart/2005/8/layout/hProcess9"/>
    <dgm:cxn modelId="{E464025D-DF9D-3A4D-BECF-22C7F8C72F6F}" type="presParOf" srcId="{1A8011D7-1A61-5548-9593-9DE523D95E94}" destId="{C95A3E55-2716-D841-B61D-E22DE66C1ECD}" srcOrd="8" destOrd="0" presId="urn:microsoft.com/office/officeart/2005/8/layout/hProcess9"/>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FF42DF-B579-754F-AB24-4777E4F7AC9B}" type="doc">
      <dgm:prSet loTypeId="urn:microsoft.com/office/officeart/2005/8/layout/hProcess9" loCatId="" qsTypeId="urn:microsoft.com/office/officeart/2005/8/quickstyle/simple1" qsCatId="simple" csTypeId="urn:microsoft.com/office/officeart/2005/8/colors/accent1_2" csCatId="accent1" phldr="1"/>
      <dgm:spPr/>
    </dgm:pt>
    <dgm:pt modelId="{D4887100-CB7C-414E-BF72-605A0B5C8A07}">
      <dgm:prSet custT="1"/>
      <dgm:spPr>
        <a:solidFill>
          <a:srgbClr val="323E48"/>
        </a:solidFill>
      </dgm:spPr>
      <dgm:t>
        <a:bodyPr rtlCol="0"/>
        <a:lstStyle/>
        <a:p>
          <a:pPr rtl="0"/>
          <a:r>
            <a:rPr lang="fr-CA" sz="1100" b="1"/>
            <a:t>Une évaluation de la CMT sera réalisée par le fournisseur d’évaluation de la CMT. </a:t>
          </a:r>
        </a:p>
      </dgm:t>
    </dgm:pt>
    <dgm:pt modelId="{BD6E56CF-F37E-5849-9378-14F4E735CF06}" type="parTrans" cxnId="{F2CAB285-E98D-6246-8205-01062FAF407F}">
      <dgm:prSet/>
      <dgm:spPr/>
      <dgm:t>
        <a:bodyPr rtlCol="0"/>
        <a:lstStyle/>
        <a:p>
          <a:pPr rtl="0"/>
          <a:endParaRPr lang="en-US" sz="1100"/>
        </a:p>
      </dgm:t>
    </dgm:pt>
    <dgm:pt modelId="{AF30501F-342B-9345-BDD2-E4C3D87AE9BC}" type="sibTrans" cxnId="{F2CAB285-E98D-6246-8205-01062FAF407F}">
      <dgm:prSet/>
      <dgm:spPr/>
      <dgm:t>
        <a:bodyPr rtlCol="0"/>
        <a:lstStyle/>
        <a:p>
          <a:pPr rtl="0"/>
          <a:endParaRPr lang="en-US" sz="1100"/>
        </a:p>
      </dgm:t>
    </dgm:pt>
    <dgm:pt modelId="{77BA00A3-6036-D74C-A774-B32B040D07AD}">
      <dgm:prSet custT="1"/>
      <dgm:spPr>
        <a:solidFill>
          <a:srgbClr val="323E48"/>
        </a:solidFill>
      </dgm:spPr>
      <dgm:t>
        <a:bodyPr rtlCol="0"/>
        <a:lstStyle/>
        <a:p>
          <a:pPr rtl="0"/>
          <a:r>
            <a:rPr lang="fr-CA" sz="1100" b="1" dirty="0" err="1"/>
            <a:t>ComPsych</a:t>
          </a:r>
          <a:r>
            <a:rPr lang="fr-CA" sz="1100" b="1" dirty="0"/>
            <a:t> fournira les services recommandés et surveillera la capacité de l’employé à suivre les traitements recommandés.</a:t>
          </a:r>
          <a:endParaRPr lang="en-US" sz="1100" b="1" dirty="0">
            <a:solidFill>
              <a:schemeClr val="tx1"/>
            </a:solidFill>
          </a:endParaRPr>
        </a:p>
      </dgm:t>
    </dgm:pt>
    <dgm:pt modelId="{5C6D995D-6E2D-314A-8087-F7A58D8FB628}" type="parTrans" cxnId="{614FD714-7375-DA41-800D-74D22F77CADC}">
      <dgm:prSet/>
      <dgm:spPr/>
      <dgm:t>
        <a:bodyPr rtlCol="0"/>
        <a:lstStyle/>
        <a:p>
          <a:pPr rtl="0"/>
          <a:endParaRPr lang="en-US" sz="1100"/>
        </a:p>
      </dgm:t>
    </dgm:pt>
    <dgm:pt modelId="{C6FBFC01-4802-0B42-A6F4-FC06DFB018B8}" type="sibTrans" cxnId="{614FD714-7375-DA41-800D-74D22F77CADC}">
      <dgm:prSet/>
      <dgm:spPr/>
      <dgm:t>
        <a:bodyPr rtlCol="0"/>
        <a:lstStyle/>
        <a:p>
          <a:pPr rtl="0"/>
          <a:endParaRPr lang="en-US" sz="1100"/>
        </a:p>
      </dgm:t>
    </dgm:pt>
    <dgm:pt modelId="{249F117D-CAA7-1B42-8589-8C4DC17BB06F}">
      <dgm:prSet custT="1"/>
      <dgm:spPr>
        <a:solidFill>
          <a:srgbClr val="323E48"/>
        </a:solidFill>
      </dgm:spPr>
      <dgm:t>
        <a:bodyPr rtlCol="0"/>
        <a:lstStyle/>
        <a:p>
          <a:pPr rtl="0"/>
          <a:r>
            <a:rPr lang="fr-CA" sz="1100" b="1" dirty="0"/>
            <a:t>L’équipe des RH indiquera à l’employé touché la raison pour laquelle il doit se soumettre à une évaluation de la CMT ainsi que la date et l’heure du rendez-vous.</a:t>
          </a:r>
        </a:p>
      </dgm:t>
    </dgm:pt>
    <dgm:pt modelId="{FCA45248-6278-5A49-9FBB-C0D04C122903}" type="parTrans" cxnId="{8AFFE6B2-0EC7-6145-9B7E-96D8F5DF65D5}">
      <dgm:prSet/>
      <dgm:spPr/>
      <dgm:t>
        <a:bodyPr rtlCol="0"/>
        <a:lstStyle/>
        <a:p>
          <a:pPr rtl="0"/>
          <a:endParaRPr lang="en-US" sz="1100"/>
        </a:p>
      </dgm:t>
    </dgm:pt>
    <dgm:pt modelId="{24501988-8B9C-054C-B472-8B733F32BE1B}" type="sibTrans" cxnId="{8AFFE6B2-0EC7-6145-9B7E-96D8F5DF65D5}">
      <dgm:prSet/>
      <dgm:spPr/>
      <dgm:t>
        <a:bodyPr rtlCol="0"/>
        <a:lstStyle/>
        <a:p>
          <a:pPr rtl="0"/>
          <a:endParaRPr lang="en-US" sz="1100"/>
        </a:p>
      </dgm:t>
    </dgm:pt>
    <dgm:pt modelId="{BA7F68DD-059A-8444-B49B-8426C89F4265}">
      <dgm:prSet custT="1"/>
      <dgm:spPr>
        <a:solidFill>
          <a:srgbClr val="323E48"/>
        </a:solidFill>
      </dgm:spPr>
      <dgm:t>
        <a:bodyPr rtlCol="0"/>
        <a:lstStyle/>
        <a:p>
          <a:pPr rtl="0"/>
          <a:r>
            <a:rPr lang="fr-CA" sz="1100" b="1" dirty="0"/>
            <a:t>Le fournisseur d’évaluation de la CMT enverra un rapport écrit à l’équipe des RH dans les cinq jours suivant l’évaluation.</a:t>
          </a:r>
        </a:p>
      </dgm:t>
    </dgm:pt>
    <dgm:pt modelId="{3E775F08-6392-F04D-AEAF-215DDA9E5EE2}" type="parTrans" cxnId="{62695489-6FE0-5348-8A88-4BCE235E0A4D}">
      <dgm:prSet/>
      <dgm:spPr/>
      <dgm:t>
        <a:bodyPr rtlCol="0"/>
        <a:lstStyle/>
        <a:p>
          <a:pPr rtl="0"/>
          <a:endParaRPr lang="en-US"/>
        </a:p>
      </dgm:t>
    </dgm:pt>
    <dgm:pt modelId="{84FB086C-E7CE-2740-BE26-BF2741C62A4F}" type="sibTrans" cxnId="{62695489-6FE0-5348-8A88-4BCE235E0A4D}">
      <dgm:prSet/>
      <dgm:spPr/>
      <dgm:t>
        <a:bodyPr rtlCol="0"/>
        <a:lstStyle/>
        <a:p>
          <a:pPr rtl="0"/>
          <a:endParaRPr lang="en-US"/>
        </a:p>
      </dgm:t>
    </dgm:pt>
    <dgm:pt modelId="{84EB878F-A52B-0249-9661-59388E5A2E9B}" type="pres">
      <dgm:prSet presAssocID="{77FF42DF-B579-754F-AB24-4777E4F7AC9B}" presName="CompostProcess" presStyleCnt="0">
        <dgm:presLayoutVars>
          <dgm:dir/>
          <dgm:resizeHandles val="exact"/>
        </dgm:presLayoutVars>
      </dgm:prSet>
      <dgm:spPr/>
    </dgm:pt>
    <dgm:pt modelId="{4A8BD6CE-BC3B-6F48-BFBC-76DB57243C32}" type="pres">
      <dgm:prSet presAssocID="{77FF42DF-B579-754F-AB24-4777E4F7AC9B}" presName="arrow" presStyleLbl="bgShp" presStyleIdx="0" presStyleCnt="1"/>
      <dgm:spPr>
        <a:noFill/>
      </dgm:spPr>
    </dgm:pt>
    <dgm:pt modelId="{1A8011D7-1A61-5548-9593-9DE523D95E94}" type="pres">
      <dgm:prSet presAssocID="{77FF42DF-B579-754F-AB24-4777E4F7AC9B}" presName="linearProcess" presStyleCnt="0"/>
      <dgm:spPr/>
    </dgm:pt>
    <dgm:pt modelId="{B1F6D15E-8F7D-B94B-819B-125544F8DA6A}" type="pres">
      <dgm:prSet presAssocID="{249F117D-CAA7-1B42-8589-8C4DC17BB06F}" presName="textNode" presStyleLbl="node1" presStyleIdx="0" presStyleCnt="4" custScaleY="118088">
        <dgm:presLayoutVars>
          <dgm:bulletEnabled val="1"/>
        </dgm:presLayoutVars>
      </dgm:prSet>
      <dgm:spPr/>
    </dgm:pt>
    <dgm:pt modelId="{B2186EFF-AB4F-4C4C-9D65-2DE271DB01E3}" type="pres">
      <dgm:prSet presAssocID="{24501988-8B9C-054C-B472-8B733F32BE1B}" presName="sibTrans" presStyleCnt="0"/>
      <dgm:spPr/>
    </dgm:pt>
    <dgm:pt modelId="{1058FF56-3887-6C4E-A30E-EB2218FA7FF8}" type="pres">
      <dgm:prSet presAssocID="{D4887100-CB7C-414E-BF72-605A0B5C8A07}" presName="textNode" presStyleLbl="node1" presStyleIdx="1" presStyleCnt="4" custScaleY="114389">
        <dgm:presLayoutVars>
          <dgm:bulletEnabled val="1"/>
        </dgm:presLayoutVars>
      </dgm:prSet>
      <dgm:spPr/>
    </dgm:pt>
    <dgm:pt modelId="{04EC2A9E-871C-1343-AC3D-FBEECD9D95DB}" type="pres">
      <dgm:prSet presAssocID="{AF30501F-342B-9345-BDD2-E4C3D87AE9BC}" presName="sibTrans" presStyleCnt="0"/>
      <dgm:spPr/>
    </dgm:pt>
    <dgm:pt modelId="{C9D9B331-A378-0B4A-9C0B-FF4CBB321E95}" type="pres">
      <dgm:prSet presAssocID="{BA7F68DD-059A-8444-B49B-8426C89F4265}" presName="textNode" presStyleLbl="node1" presStyleIdx="2" presStyleCnt="4" custScaleY="112539">
        <dgm:presLayoutVars>
          <dgm:bulletEnabled val="1"/>
        </dgm:presLayoutVars>
      </dgm:prSet>
      <dgm:spPr/>
    </dgm:pt>
    <dgm:pt modelId="{8CD75B4E-E281-D64E-91C7-665D4FD56EEC}" type="pres">
      <dgm:prSet presAssocID="{84FB086C-E7CE-2740-BE26-BF2741C62A4F}" presName="sibTrans" presStyleCnt="0"/>
      <dgm:spPr/>
    </dgm:pt>
    <dgm:pt modelId="{4B915F8F-0B2D-DB4E-808B-042FD7F0E805}" type="pres">
      <dgm:prSet presAssocID="{77BA00A3-6036-D74C-A774-B32B040D07AD}" presName="textNode" presStyleLbl="node1" presStyleIdx="3" presStyleCnt="4" custScaleY="116238">
        <dgm:presLayoutVars>
          <dgm:bulletEnabled val="1"/>
        </dgm:presLayoutVars>
      </dgm:prSet>
      <dgm:spPr/>
    </dgm:pt>
  </dgm:ptLst>
  <dgm:cxnLst>
    <dgm:cxn modelId="{614FD714-7375-DA41-800D-74D22F77CADC}" srcId="{77FF42DF-B579-754F-AB24-4777E4F7AC9B}" destId="{77BA00A3-6036-D74C-A774-B32B040D07AD}" srcOrd="3" destOrd="0" parTransId="{5C6D995D-6E2D-314A-8087-F7A58D8FB628}" sibTransId="{C6FBFC01-4802-0B42-A6F4-FC06DFB018B8}"/>
    <dgm:cxn modelId="{CBA05E2E-27C3-024A-B883-5AF3387FCE3A}" type="presOf" srcId="{D4887100-CB7C-414E-BF72-605A0B5C8A07}" destId="{1058FF56-3887-6C4E-A30E-EB2218FA7FF8}" srcOrd="0" destOrd="0" presId="urn:microsoft.com/office/officeart/2005/8/layout/hProcess9"/>
    <dgm:cxn modelId="{F2CAB285-E98D-6246-8205-01062FAF407F}" srcId="{77FF42DF-B579-754F-AB24-4777E4F7AC9B}" destId="{D4887100-CB7C-414E-BF72-605A0B5C8A07}" srcOrd="1" destOrd="0" parTransId="{BD6E56CF-F37E-5849-9378-14F4E735CF06}" sibTransId="{AF30501F-342B-9345-BDD2-E4C3D87AE9BC}"/>
    <dgm:cxn modelId="{62695489-6FE0-5348-8A88-4BCE235E0A4D}" srcId="{77FF42DF-B579-754F-AB24-4777E4F7AC9B}" destId="{BA7F68DD-059A-8444-B49B-8426C89F4265}" srcOrd="2" destOrd="0" parTransId="{3E775F08-6392-F04D-AEAF-215DDA9E5EE2}" sibTransId="{84FB086C-E7CE-2740-BE26-BF2741C62A4F}"/>
    <dgm:cxn modelId="{E184A1A5-3148-5C4F-B238-B9DE5516CC9E}" type="presOf" srcId="{249F117D-CAA7-1B42-8589-8C4DC17BB06F}" destId="{B1F6D15E-8F7D-B94B-819B-125544F8DA6A}" srcOrd="0" destOrd="0" presId="urn:microsoft.com/office/officeart/2005/8/layout/hProcess9"/>
    <dgm:cxn modelId="{8AFFE6B2-0EC7-6145-9B7E-96D8F5DF65D5}" srcId="{77FF42DF-B579-754F-AB24-4777E4F7AC9B}" destId="{249F117D-CAA7-1B42-8589-8C4DC17BB06F}" srcOrd="0" destOrd="0" parTransId="{FCA45248-6278-5A49-9FBB-C0D04C122903}" sibTransId="{24501988-8B9C-054C-B472-8B733F32BE1B}"/>
    <dgm:cxn modelId="{5293F4BD-BCDA-AC4E-8CE4-3D09AF481074}" type="presOf" srcId="{77FF42DF-B579-754F-AB24-4777E4F7AC9B}" destId="{84EB878F-A52B-0249-9661-59388E5A2E9B}" srcOrd="0" destOrd="0" presId="urn:microsoft.com/office/officeart/2005/8/layout/hProcess9"/>
    <dgm:cxn modelId="{467619F3-26F1-D24B-87EA-7B0D7B5B2344}" type="presOf" srcId="{77BA00A3-6036-D74C-A774-B32B040D07AD}" destId="{4B915F8F-0B2D-DB4E-808B-042FD7F0E805}" srcOrd="0" destOrd="0" presId="urn:microsoft.com/office/officeart/2005/8/layout/hProcess9"/>
    <dgm:cxn modelId="{BD2C74F5-5B7C-CF46-9ADD-596B9A93DE6D}" type="presOf" srcId="{BA7F68DD-059A-8444-B49B-8426C89F4265}" destId="{C9D9B331-A378-0B4A-9C0B-FF4CBB321E95}" srcOrd="0" destOrd="0" presId="urn:microsoft.com/office/officeart/2005/8/layout/hProcess9"/>
    <dgm:cxn modelId="{569B251C-9793-E04F-8F39-4ADC876D9AA1}" type="presParOf" srcId="{84EB878F-A52B-0249-9661-59388E5A2E9B}" destId="{4A8BD6CE-BC3B-6F48-BFBC-76DB57243C32}" srcOrd="0" destOrd="0" presId="urn:microsoft.com/office/officeart/2005/8/layout/hProcess9"/>
    <dgm:cxn modelId="{3AAFB60B-E2C6-274C-8508-396B75746803}" type="presParOf" srcId="{84EB878F-A52B-0249-9661-59388E5A2E9B}" destId="{1A8011D7-1A61-5548-9593-9DE523D95E94}" srcOrd="1" destOrd="0" presId="urn:microsoft.com/office/officeart/2005/8/layout/hProcess9"/>
    <dgm:cxn modelId="{F021F148-18B4-CA4C-8B77-ECEBE5FB2AC2}" type="presParOf" srcId="{1A8011D7-1A61-5548-9593-9DE523D95E94}" destId="{B1F6D15E-8F7D-B94B-819B-125544F8DA6A}" srcOrd="0" destOrd="0" presId="urn:microsoft.com/office/officeart/2005/8/layout/hProcess9"/>
    <dgm:cxn modelId="{FA1F06DD-FA43-BD4A-8F8A-AD361FF003E9}" type="presParOf" srcId="{1A8011D7-1A61-5548-9593-9DE523D95E94}" destId="{B2186EFF-AB4F-4C4C-9D65-2DE271DB01E3}" srcOrd="1" destOrd="0" presId="urn:microsoft.com/office/officeart/2005/8/layout/hProcess9"/>
    <dgm:cxn modelId="{8A588A58-6F4B-BB41-9ECB-81591ED45F5A}" type="presParOf" srcId="{1A8011D7-1A61-5548-9593-9DE523D95E94}" destId="{1058FF56-3887-6C4E-A30E-EB2218FA7FF8}" srcOrd="2" destOrd="0" presId="urn:microsoft.com/office/officeart/2005/8/layout/hProcess9"/>
    <dgm:cxn modelId="{82EDAF5C-57A0-3040-A668-4CA0E6BC7EB5}" type="presParOf" srcId="{1A8011D7-1A61-5548-9593-9DE523D95E94}" destId="{04EC2A9E-871C-1343-AC3D-FBEECD9D95DB}" srcOrd="3" destOrd="0" presId="urn:microsoft.com/office/officeart/2005/8/layout/hProcess9"/>
    <dgm:cxn modelId="{A504609E-0640-CA47-BBFF-1174E56D4DE9}" type="presParOf" srcId="{1A8011D7-1A61-5548-9593-9DE523D95E94}" destId="{C9D9B331-A378-0B4A-9C0B-FF4CBB321E95}" srcOrd="4" destOrd="0" presId="urn:microsoft.com/office/officeart/2005/8/layout/hProcess9"/>
    <dgm:cxn modelId="{80060A69-2D39-094D-AB08-A6670E243952}" type="presParOf" srcId="{1A8011D7-1A61-5548-9593-9DE523D95E94}" destId="{8CD75B4E-E281-D64E-91C7-665D4FD56EEC}" srcOrd="5" destOrd="0" presId="urn:microsoft.com/office/officeart/2005/8/layout/hProcess9"/>
    <dgm:cxn modelId="{64B2A908-4B47-9F41-AFCD-F1BACC7C59D6}" type="presParOf" srcId="{1A8011D7-1A61-5548-9593-9DE523D95E94}" destId="{4B915F8F-0B2D-DB4E-808B-042FD7F0E805}" srcOrd="6" destOrd="0" presId="urn:microsoft.com/office/officeart/2005/8/layout/hProcess9"/>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FF42DF-B579-754F-AB24-4777E4F7AC9B}" type="doc">
      <dgm:prSet loTypeId="urn:microsoft.com/office/officeart/2005/8/layout/hProcess9" loCatId="" qsTypeId="urn:microsoft.com/office/officeart/2005/8/quickstyle/simple1" qsCatId="simple" csTypeId="urn:microsoft.com/office/officeart/2005/8/colors/accent1_2" csCatId="accent1" phldr="1"/>
      <dgm:spPr/>
    </dgm:pt>
    <dgm:pt modelId="{42276491-3C41-6942-A05E-AC34BE8874FE}">
      <dgm:prSet phldrT="[Text]" custT="1"/>
      <dgm:spPr>
        <a:solidFill>
          <a:srgbClr val="323E48"/>
        </a:solidFill>
      </dgm:spPr>
      <dgm:t>
        <a:bodyPr rtlCol="0"/>
        <a:lstStyle/>
        <a:p>
          <a:pPr algn="l" rtl="0"/>
          <a:r>
            <a:rPr lang="fr-CA" sz="1200" b="1"/>
            <a:t>Un employé, une personne à charge, un membre de l’équipe des RH, un membre de l’équipe de la SRG ou un gestionnaire communique par téléphone avec International SOS.</a:t>
          </a:r>
        </a:p>
      </dgm:t>
    </dgm:pt>
    <dgm:pt modelId="{75471C1E-F6B6-1842-B9D4-4D4FEDB07F3C}" type="parTrans" cxnId="{AB2DD1A6-5D0B-D24A-B5AD-2F4521784D50}">
      <dgm:prSet/>
      <dgm:spPr/>
      <dgm:t>
        <a:bodyPr rtlCol="0"/>
        <a:lstStyle/>
        <a:p>
          <a:pPr rtl="0"/>
          <a:endParaRPr lang="en-US" sz="1200" b="1"/>
        </a:p>
      </dgm:t>
    </dgm:pt>
    <dgm:pt modelId="{1336DE58-3BE8-4549-B58C-E6369622E919}" type="sibTrans" cxnId="{AB2DD1A6-5D0B-D24A-B5AD-2F4521784D50}">
      <dgm:prSet/>
      <dgm:spPr/>
      <dgm:t>
        <a:bodyPr rtlCol="0"/>
        <a:lstStyle/>
        <a:p>
          <a:pPr rtl="0"/>
          <a:endParaRPr lang="en-US" sz="1200" b="1"/>
        </a:p>
      </dgm:t>
    </dgm:pt>
    <dgm:pt modelId="{9E5436B7-533E-7B45-9524-F77D56101BE5}">
      <dgm:prSet custT="1"/>
      <dgm:spPr>
        <a:solidFill>
          <a:srgbClr val="323E48"/>
        </a:solidFill>
      </dgm:spPr>
      <dgm:t>
        <a:bodyPr rtlCol="0"/>
        <a:lstStyle/>
        <a:p>
          <a:pPr algn="l" rtl="0"/>
          <a:r>
            <a:rPr lang="fr-CA" sz="1200" b="1" dirty="0"/>
            <a:t>La personne-ressource de la SRG ou des RH désignée est avisée par téléphone et doit confirmer l’admissibilité de l’employé ou de la personne à charge et autoriser les soins.*</a:t>
          </a:r>
        </a:p>
      </dgm:t>
    </dgm:pt>
    <dgm:pt modelId="{50DC5F83-9326-7C4D-A580-E93238F07BFB}" type="parTrans" cxnId="{2DBFD907-4EC9-C148-BA30-E952ED18C8D4}">
      <dgm:prSet/>
      <dgm:spPr/>
      <dgm:t>
        <a:bodyPr rtlCol="0"/>
        <a:lstStyle/>
        <a:p>
          <a:pPr rtl="0"/>
          <a:endParaRPr lang="en-US" sz="1200"/>
        </a:p>
      </dgm:t>
    </dgm:pt>
    <dgm:pt modelId="{F677F52B-70F1-F341-A3CC-A93A1862580F}" type="sibTrans" cxnId="{2DBFD907-4EC9-C148-BA30-E952ED18C8D4}">
      <dgm:prSet/>
      <dgm:spPr/>
      <dgm:t>
        <a:bodyPr rtlCol="0"/>
        <a:lstStyle/>
        <a:p>
          <a:pPr rtl="0"/>
          <a:endParaRPr lang="en-US" sz="1200"/>
        </a:p>
      </dgm:t>
    </dgm:pt>
    <dgm:pt modelId="{E5743EF1-D83C-0D49-9051-717E510CC120}">
      <dgm:prSet custT="1"/>
      <dgm:spPr>
        <a:solidFill>
          <a:srgbClr val="323E48"/>
        </a:solidFill>
      </dgm:spPr>
      <dgm:t>
        <a:bodyPr rtlCol="0"/>
        <a:lstStyle/>
        <a:p>
          <a:pPr algn="l" rtl="0"/>
          <a:r>
            <a:rPr lang="fr-CA" sz="1200" b="1"/>
            <a:t>Des notifications continues sont transmises à la personne-ressource désignée ainsi qu’aux équipes de la SRG et des avantages sociaux jusqu’à ce que le problème soit résolu.</a:t>
          </a:r>
        </a:p>
      </dgm:t>
    </dgm:pt>
    <dgm:pt modelId="{6A48D60E-F6F9-4048-8307-61E129C2D6F4}" type="parTrans" cxnId="{5958273B-9EAD-AF49-9357-F4C23F49F73F}">
      <dgm:prSet/>
      <dgm:spPr/>
      <dgm:t>
        <a:bodyPr rtlCol="0"/>
        <a:lstStyle/>
        <a:p>
          <a:pPr rtl="0"/>
          <a:endParaRPr lang="en-US" sz="1200"/>
        </a:p>
      </dgm:t>
    </dgm:pt>
    <dgm:pt modelId="{4635ED20-E348-1F4A-AA4E-565BADAC8FB1}" type="sibTrans" cxnId="{5958273B-9EAD-AF49-9357-F4C23F49F73F}">
      <dgm:prSet/>
      <dgm:spPr/>
      <dgm:t>
        <a:bodyPr rtlCol="0"/>
        <a:lstStyle/>
        <a:p>
          <a:pPr rtl="0"/>
          <a:endParaRPr lang="en-US" sz="1200"/>
        </a:p>
      </dgm:t>
    </dgm:pt>
    <dgm:pt modelId="{84EB878F-A52B-0249-9661-59388E5A2E9B}" type="pres">
      <dgm:prSet presAssocID="{77FF42DF-B579-754F-AB24-4777E4F7AC9B}" presName="CompostProcess" presStyleCnt="0">
        <dgm:presLayoutVars>
          <dgm:dir/>
          <dgm:resizeHandles val="exact"/>
        </dgm:presLayoutVars>
      </dgm:prSet>
      <dgm:spPr/>
    </dgm:pt>
    <dgm:pt modelId="{4A8BD6CE-BC3B-6F48-BFBC-76DB57243C32}" type="pres">
      <dgm:prSet presAssocID="{77FF42DF-B579-754F-AB24-4777E4F7AC9B}" presName="arrow" presStyleLbl="bgShp" presStyleIdx="0" presStyleCnt="1"/>
      <dgm:spPr>
        <a:noFill/>
      </dgm:spPr>
    </dgm:pt>
    <dgm:pt modelId="{1A8011D7-1A61-5548-9593-9DE523D95E94}" type="pres">
      <dgm:prSet presAssocID="{77FF42DF-B579-754F-AB24-4777E4F7AC9B}" presName="linearProcess" presStyleCnt="0"/>
      <dgm:spPr/>
    </dgm:pt>
    <dgm:pt modelId="{2102A1D4-D509-D747-A38D-3D4753C909E1}" type="pres">
      <dgm:prSet presAssocID="{42276491-3C41-6942-A05E-AC34BE8874FE}" presName="textNode" presStyleLbl="node1" presStyleIdx="0" presStyleCnt="3">
        <dgm:presLayoutVars>
          <dgm:bulletEnabled val="1"/>
        </dgm:presLayoutVars>
      </dgm:prSet>
      <dgm:spPr/>
    </dgm:pt>
    <dgm:pt modelId="{A7C11EF2-CC31-F945-BABF-20355A61FB58}" type="pres">
      <dgm:prSet presAssocID="{1336DE58-3BE8-4549-B58C-E6369622E919}" presName="sibTrans" presStyleCnt="0"/>
      <dgm:spPr/>
    </dgm:pt>
    <dgm:pt modelId="{BB16DB77-82F9-CB4A-9DFF-5430EF65528B}" type="pres">
      <dgm:prSet presAssocID="{9E5436B7-533E-7B45-9524-F77D56101BE5}" presName="textNode" presStyleLbl="node1" presStyleIdx="1" presStyleCnt="3">
        <dgm:presLayoutVars>
          <dgm:bulletEnabled val="1"/>
        </dgm:presLayoutVars>
      </dgm:prSet>
      <dgm:spPr/>
    </dgm:pt>
    <dgm:pt modelId="{03D697D8-4104-6C4E-88F4-77522B679EA1}" type="pres">
      <dgm:prSet presAssocID="{F677F52B-70F1-F341-A3CC-A93A1862580F}" presName="sibTrans" presStyleCnt="0"/>
      <dgm:spPr/>
    </dgm:pt>
    <dgm:pt modelId="{527A9976-F11B-7B4C-89CE-128B3B54FEC0}" type="pres">
      <dgm:prSet presAssocID="{E5743EF1-D83C-0D49-9051-717E510CC120}" presName="textNode" presStyleLbl="node1" presStyleIdx="2" presStyleCnt="3">
        <dgm:presLayoutVars>
          <dgm:bulletEnabled val="1"/>
        </dgm:presLayoutVars>
      </dgm:prSet>
      <dgm:spPr/>
    </dgm:pt>
  </dgm:ptLst>
  <dgm:cxnLst>
    <dgm:cxn modelId="{2DBFD907-4EC9-C148-BA30-E952ED18C8D4}" srcId="{77FF42DF-B579-754F-AB24-4777E4F7AC9B}" destId="{9E5436B7-533E-7B45-9524-F77D56101BE5}" srcOrd="1" destOrd="0" parTransId="{50DC5F83-9326-7C4D-A580-E93238F07BFB}" sibTransId="{F677F52B-70F1-F341-A3CC-A93A1862580F}"/>
    <dgm:cxn modelId="{5958273B-9EAD-AF49-9357-F4C23F49F73F}" srcId="{77FF42DF-B579-754F-AB24-4777E4F7AC9B}" destId="{E5743EF1-D83C-0D49-9051-717E510CC120}" srcOrd="2" destOrd="0" parTransId="{6A48D60E-F6F9-4048-8307-61E129C2D6F4}" sibTransId="{4635ED20-E348-1F4A-AA4E-565BADAC8FB1}"/>
    <dgm:cxn modelId="{454FFE98-345D-F740-9807-A5676C4903F2}" type="presOf" srcId="{42276491-3C41-6942-A05E-AC34BE8874FE}" destId="{2102A1D4-D509-D747-A38D-3D4753C909E1}" srcOrd="0" destOrd="0" presId="urn:microsoft.com/office/officeart/2005/8/layout/hProcess9"/>
    <dgm:cxn modelId="{AB2DD1A6-5D0B-D24A-B5AD-2F4521784D50}" srcId="{77FF42DF-B579-754F-AB24-4777E4F7AC9B}" destId="{42276491-3C41-6942-A05E-AC34BE8874FE}" srcOrd="0" destOrd="0" parTransId="{75471C1E-F6B6-1842-B9D4-4D4FEDB07F3C}" sibTransId="{1336DE58-3BE8-4549-B58C-E6369622E919}"/>
    <dgm:cxn modelId="{C2387FB5-8E07-0B44-AC79-5C91755CE4EF}" type="presOf" srcId="{E5743EF1-D83C-0D49-9051-717E510CC120}" destId="{527A9976-F11B-7B4C-89CE-128B3B54FEC0}" srcOrd="0" destOrd="0" presId="urn:microsoft.com/office/officeart/2005/8/layout/hProcess9"/>
    <dgm:cxn modelId="{5293F4BD-BCDA-AC4E-8CE4-3D09AF481074}" type="presOf" srcId="{77FF42DF-B579-754F-AB24-4777E4F7AC9B}" destId="{84EB878F-A52B-0249-9661-59388E5A2E9B}" srcOrd="0" destOrd="0" presId="urn:microsoft.com/office/officeart/2005/8/layout/hProcess9"/>
    <dgm:cxn modelId="{FDE140F0-1B3F-A54F-A70A-C53D32831F2C}" type="presOf" srcId="{9E5436B7-533E-7B45-9524-F77D56101BE5}" destId="{BB16DB77-82F9-CB4A-9DFF-5430EF65528B}" srcOrd="0" destOrd="0" presId="urn:microsoft.com/office/officeart/2005/8/layout/hProcess9"/>
    <dgm:cxn modelId="{569B251C-9793-E04F-8F39-4ADC876D9AA1}" type="presParOf" srcId="{84EB878F-A52B-0249-9661-59388E5A2E9B}" destId="{4A8BD6CE-BC3B-6F48-BFBC-76DB57243C32}" srcOrd="0" destOrd="0" presId="urn:microsoft.com/office/officeart/2005/8/layout/hProcess9"/>
    <dgm:cxn modelId="{3AAFB60B-E2C6-274C-8508-396B75746803}" type="presParOf" srcId="{84EB878F-A52B-0249-9661-59388E5A2E9B}" destId="{1A8011D7-1A61-5548-9593-9DE523D95E94}" srcOrd="1" destOrd="0" presId="urn:microsoft.com/office/officeart/2005/8/layout/hProcess9"/>
    <dgm:cxn modelId="{580D7D63-BF6D-BA47-B497-2EBBF81B1B24}" type="presParOf" srcId="{1A8011D7-1A61-5548-9593-9DE523D95E94}" destId="{2102A1D4-D509-D747-A38D-3D4753C909E1}" srcOrd="0" destOrd="0" presId="urn:microsoft.com/office/officeart/2005/8/layout/hProcess9"/>
    <dgm:cxn modelId="{F74FF355-81B4-BC42-8828-4F146EC03C1D}" type="presParOf" srcId="{1A8011D7-1A61-5548-9593-9DE523D95E94}" destId="{A7C11EF2-CC31-F945-BABF-20355A61FB58}" srcOrd="1" destOrd="0" presId="urn:microsoft.com/office/officeart/2005/8/layout/hProcess9"/>
    <dgm:cxn modelId="{D2CF3251-1A64-5745-972A-2A3824B929EC}" type="presParOf" srcId="{1A8011D7-1A61-5548-9593-9DE523D95E94}" destId="{BB16DB77-82F9-CB4A-9DFF-5430EF65528B}" srcOrd="2" destOrd="0" presId="urn:microsoft.com/office/officeart/2005/8/layout/hProcess9"/>
    <dgm:cxn modelId="{EA9442CE-DB52-2340-BE5F-36C5EB4EB6AF}" type="presParOf" srcId="{1A8011D7-1A61-5548-9593-9DE523D95E94}" destId="{03D697D8-4104-6C4E-88F4-77522B679EA1}" srcOrd="3" destOrd="0" presId="urn:microsoft.com/office/officeart/2005/8/layout/hProcess9"/>
    <dgm:cxn modelId="{6FE946A2-D519-7447-8C94-2FE4B6D09C80}" type="presParOf" srcId="{1A8011D7-1A61-5548-9593-9DE523D95E94}" destId="{527A9976-F11B-7B4C-89CE-128B3B54FEC0}" srcOrd="4" destOrd="0" presId="urn:microsoft.com/office/officeart/2005/8/layout/hProcess9"/>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BD6CE-BC3B-6F48-BFBC-76DB57243C32}">
      <dsp:nvSpPr>
        <dsp:cNvPr id="0" name=""/>
        <dsp:cNvSpPr/>
      </dsp:nvSpPr>
      <dsp:spPr>
        <a:xfrm>
          <a:off x="856211" y="0"/>
          <a:ext cx="9703724" cy="3061855"/>
        </a:xfrm>
        <a:prstGeom prst="rightArrow">
          <a:avLst/>
        </a:prstGeom>
        <a:noFill/>
        <a:ln>
          <a:noFill/>
        </a:ln>
        <a:effectLst/>
      </dsp:spPr>
      <dsp:style>
        <a:lnRef idx="0">
          <a:scrgbClr r="0" g="0" b="0"/>
        </a:lnRef>
        <a:fillRef idx="1">
          <a:scrgbClr r="0" g="0" b="0"/>
        </a:fillRef>
        <a:effectRef idx="0">
          <a:scrgbClr r="0" g="0" b="0"/>
        </a:effectRef>
        <a:fontRef idx="minor"/>
      </dsp:style>
    </dsp:sp>
    <dsp:sp modelId="{2102A1D4-D509-D747-A38D-3D4753C909E1}">
      <dsp:nvSpPr>
        <dsp:cNvPr id="0" name=""/>
        <dsp:cNvSpPr/>
      </dsp:nvSpPr>
      <dsp:spPr>
        <a:xfrm>
          <a:off x="2229" y="918556"/>
          <a:ext cx="1426460" cy="1224742"/>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fr-CA" sz="1100" b="1" kern="1200"/>
            <a:t>Communiquez avec votre représentant des RH local pour signaler le problème avec l’employé.</a:t>
          </a:r>
        </a:p>
      </dsp:txBody>
      <dsp:txXfrm>
        <a:off x="62016" y="978343"/>
        <a:ext cx="1306886" cy="1105168"/>
      </dsp:txXfrm>
    </dsp:sp>
    <dsp:sp modelId="{200FB2C7-7053-D942-A6C2-A87361E3DE60}">
      <dsp:nvSpPr>
        <dsp:cNvPr id="0" name=""/>
        <dsp:cNvSpPr/>
      </dsp:nvSpPr>
      <dsp:spPr>
        <a:xfrm>
          <a:off x="1666434" y="918556"/>
          <a:ext cx="1426460" cy="1224742"/>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fr-CA" sz="1100" b="1" kern="1200"/>
            <a:t>L’équipe des RH rencontrera l’employé pour lui expliquer le motif de la recommandation.</a:t>
          </a:r>
        </a:p>
      </dsp:txBody>
      <dsp:txXfrm>
        <a:off x="1726221" y="978343"/>
        <a:ext cx="1306886" cy="1105168"/>
      </dsp:txXfrm>
    </dsp:sp>
    <dsp:sp modelId="{E99BF717-9799-8C40-8C39-60F2AD7C2327}">
      <dsp:nvSpPr>
        <dsp:cNvPr id="0" name=""/>
        <dsp:cNvSpPr/>
      </dsp:nvSpPr>
      <dsp:spPr>
        <a:xfrm>
          <a:off x="3330638" y="918556"/>
          <a:ext cx="1426460" cy="1224742"/>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ClrTx/>
            <a:buSzTx/>
            <a:buFont typeface="+mj-lt"/>
            <a:buNone/>
          </a:pPr>
          <a:r>
            <a:rPr lang="fr-CA" sz="1100" b="1" kern="1200"/>
            <a:t>L’équipe des RH remplira le formulaire d’autorisation et demandera à l’employé de le signer et de le dater.</a:t>
          </a:r>
        </a:p>
      </dsp:txBody>
      <dsp:txXfrm>
        <a:off x="3390425" y="978343"/>
        <a:ext cx="1306886" cy="1105168"/>
      </dsp:txXfrm>
    </dsp:sp>
    <dsp:sp modelId="{F93034DA-86E8-2A45-9C6D-1ABF0859810F}">
      <dsp:nvSpPr>
        <dsp:cNvPr id="0" name=""/>
        <dsp:cNvSpPr/>
      </dsp:nvSpPr>
      <dsp:spPr>
        <a:xfrm>
          <a:off x="4994843" y="918556"/>
          <a:ext cx="1426460" cy="1224742"/>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fr-CA" sz="1100" b="1" kern="1200" dirty="0"/>
            <a:t>L’équipe des RH enverra le formulaire par télécopieur au</a:t>
          </a:r>
          <a:br>
            <a:rPr lang="fr-CA" sz="1100" b="1" kern="1200" dirty="0"/>
          </a:br>
          <a:r>
            <a:rPr lang="fr-CA" sz="1100" b="1" kern="1200" dirty="0"/>
            <a:t>1-312-705-6375. </a:t>
          </a:r>
        </a:p>
      </dsp:txBody>
      <dsp:txXfrm>
        <a:off x="5054630" y="978343"/>
        <a:ext cx="1306886" cy="1105168"/>
      </dsp:txXfrm>
    </dsp:sp>
    <dsp:sp modelId="{3DA98F94-792B-1A44-BAF9-A9ABEE760058}">
      <dsp:nvSpPr>
        <dsp:cNvPr id="0" name=""/>
        <dsp:cNvSpPr/>
      </dsp:nvSpPr>
      <dsp:spPr>
        <a:xfrm>
          <a:off x="6659047" y="918556"/>
          <a:ext cx="1426460" cy="1224742"/>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fr-CA" sz="1100" b="1" kern="1200"/>
            <a:t>L’employé doit communiquer avec le PAE dans les 24 heures suivant la rencontre pour prendre rendez-vous.</a:t>
          </a:r>
        </a:p>
      </dsp:txBody>
      <dsp:txXfrm>
        <a:off x="6718834" y="978343"/>
        <a:ext cx="1306886" cy="1105168"/>
      </dsp:txXfrm>
    </dsp:sp>
    <dsp:sp modelId="{08CAE381-37A3-5E45-828D-42FBEB2B8B6C}">
      <dsp:nvSpPr>
        <dsp:cNvPr id="0" name=""/>
        <dsp:cNvSpPr/>
      </dsp:nvSpPr>
      <dsp:spPr>
        <a:xfrm>
          <a:off x="8323251" y="918556"/>
          <a:ext cx="1426460" cy="1224742"/>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fr-CA" sz="1100" b="1" kern="1200"/>
            <a:t>L’équipe des RH communiquera avec le PAE pour lancer un processus de recommandation officielle.</a:t>
          </a:r>
        </a:p>
      </dsp:txBody>
      <dsp:txXfrm>
        <a:off x="8383038" y="978343"/>
        <a:ext cx="1306886" cy="1105168"/>
      </dsp:txXfrm>
    </dsp:sp>
    <dsp:sp modelId="{3A387528-C9F3-FD42-9229-1ABB336594DD}">
      <dsp:nvSpPr>
        <dsp:cNvPr id="0" name=""/>
        <dsp:cNvSpPr/>
      </dsp:nvSpPr>
      <dsp:spPr>
        <a:xfrm>
          <a:off x="9987456" y="918556"/>
          <a:ext cx="1426460" cy="1224742"/>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fr-CA" sz="1100" b="1" kern="1200"/>
            <a:t>Le PAE fera le point auprès de l’équipe des RH.</a:t>
          </a:r>
        </a:p>
      </dsp:txBody>
      <dsp:txXfrm>
        <a:off x="10047243" y="978343"/>
        <a:ext cx="1306886" cy="1105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C34B5-1913-2A42-AFF0-2F987C694987}">
      <dsp:nvSpPr>
        <dsp:cNvPr id="0" name=""/>
        <dsp:cNvSpPr/>
      </dsp:nvSpPr>
      <dsp:spPr>
        <a:xfrm>
          <a:off x="1387" y="0"/>
          <a:ext cx="3606294" cy="38121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rtlCol="0" anchor="ctr" anchorCtr="0">
          <a:noAutofit/>
        </a:bodyPr>
        <a:lstStyle/>
        <a:p>
          <a:pPr marL="0" lvl="0" indent="0" algn="ctr" defTabSz="1244600" rtl="0">
            <a:lnSpc>
              <a:spcPct val="90000"/>
            </a:lnSpc>
            <a:spcBef>
              <a:spcPct val="0"/>
            </a:spcBef>
            <a:spcAft>
              <a:spcPct val="35000"/>
            </a:spcAft>
            <a:buNone/>
          </a:pPr>
          <a:r>
            <a:rPr lang="fr-CA" sz="2800" b="1" kern="1200">
              <a:solidFill>
                <a:srgbClr val="323E48"/>
              </a:solidFill>
            </a:rPr>
            <a:t>AECOM</a:t>
          </a:r>
        </a:p>
      </dsp:txBody>
      <dsp:txXfrm>
        <a:off x="1387" y="0"/>
        <a:ext cx="3606294" cy="1143649"/>
      </dsp:txXfrm>
    </dsp:sp>
    <dsp:sp modelId="{757A802B-A666-254D-955E-3F6B7CACCC59}">
      <dsp:nvSpPr>
        <dsp:cNvPr id="0" name=""/>
        <dsp:cNvSpPr/>
      </dsp:nvSpPr>
      <dsp:spPr>
        <a:xfrm>
          <a:off x="76152" y="1104899"/>
          <a:ext cx="3456763" cy="7653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rtlCol="0" anchor="ctr" anchorCtr="0">
          <a:noAutofit/>
        </a:bodyPr>
        <a:lstStyle/>
        <a:p>
          <a:pPr marL="0" lvl="0" indent="0" algn="ctr" defTabSz="400050" rtl="0">
            <a:lnSpc>
              <a:spcPct val="90000"/>
            </a:lnSpc>
            <a:spcBef>
              <a:spcPct val="0"/>
            </a:spcBef>
            <a:spcAft>
              <a:spcPct val="35000"/>
            </a:spcAft>
            <a:buFont typeface="Arial" panose="020B0604020202020204" pitchFamily="34" charset="0"/>
            <a:buNone/>
          </a:pPr>
          <a:r>
            <a:rPr lang="fr-CA" sz="900" b="0" i="0" u="none" strike="noStrike" kern="1200" dirty="0">
              <a:solidFill>
                <a:schemeClr val="bg1"/>
              </a:solidFill>
              <a:effectLst/>
              <a:latin typeface="+mn-lt"/>
              <a:ea typeface="+mn-ea"/>
              <a:cs typeface="+mn-cs"/>
            </a:rPr>
            <a:t>Les gestionnaires </a:t>
          </a:r>
          <a:r>
            <a:rPr lang="fr-CA" sz="900" b="1" i="0" u="sng" strike="noStrike" kern="1200" dirty="0">
              <a:solidFill>
                <a:schemeClr val="bg1"/>
              </a:solidFill>
              <a:effectLst/>
              <a:latin typeface="+mn-lt"/>
              <a:ea typeface="+mn-ea"/>
              <a:cs typeface="+mn-cs"/>
            </a:rPr>
            <a:t>DOIVENT</a:t>
          </a:r>
          <a:r>
            <a:rPr lang="fr-CA" sz="900" b="0" i="0" u="none" strike="noStrike" kern="1200" dirty="0">
              <a:solidFill>
                <a:schemeClr val="bg1"/>
              </a:solidFill>
              <a:effectLst/>
              <a:latin typeface="+mn-lt"/>
              <a:ea typeface="+mn-ea"/>
              <a:cs typeface="+mn-cs"/>
            </a:rPr>
            <a:t> signaler l’incident grave connu ou présumé au représentant des RH et s’entretenir avec l’équipe des RH, les relations avec les employés/conseillers, l’équipe de la sécurité et résilience générales (SRG) et le service des affaires juridiques pour déterminer les prochaines étapes.</a:t>
          </a:r>
          <a:endParaRPr lang="en-US" sz="900" kern="1200" dirty="0">
            <a:solidFill>
              <a:schemeClr val="bg1"/>
            </a:solidFill>
          </a:endParaRPr>
        </a:p>
      </dsp:txBody>
      <dsp:txXfrm>
        <a:off x="98568" y="1127315"/>
        <a:ext cx="3411931" cy="720499"/>
      </dsp:txXfrm>
    </dsp:sp>
    <dsp:sp modelId="{D378BA6D-F9AF-B241-91E9-39C6E0CC4654}">
      <dsp:nvSpPr>
        <dsp:cNvPr id="0" name=""/>
        <dsp:cNvSpPr/>
      </dsp:nvSpPr>
      <dsp:spPr>
        <a:xfrm>
          <a:off x="120683" y="1941823"/>
          <a:ext cx="3367702" cy="305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Font typeface="Arial" panose="020B0604020202020204" pitchFamily="34" charset="0"/>
            <a:buNone/>
          </a:pPr>
          <a:r>
            <a:rPr lang="fr-CA" sz="1000" b="0" i="0" u="none" strike="noStrike" kern="1200">
              <a:solidFill>
                <a:schemeClr val="bg1"/>
              </a:solidFill>
              <a:effectLst/>
              <a:latin typeface="+mn-lt"/>
              <a:ea typeface="+mn-ea"/>
              <a:cs typeface="+mn-cs"/>
            </a:rPr>
            <a:t>L’équipe des RH explique le processus d’évaluation de la CMT et les attentes connexes à l’employé. </a:t>
          </a:r>
          <a:endParaRPr lang="en-US" sz="1000" kern="1200" dirty="0">
            <a:solidFill>
              <a:schemeClr val="bg1"/>
            </a:solidFill>
          </a:endParaRPr>
        </a:p>
      </dsp:txBody>
      <dsp:txXfrm>
        <a:off x="129640" y="1950780"/>
        <a:ext cx="3349788" cy="287892"/>
      </dsp:txXfrm>
    </dsp:sp>
    <dsp:sp modelId="{07BEBCA0-0C87-0342-8B70-EC7D1B139E99}">
      <dsp:nvSpPr>
        <dsp:cNvPr id="0" name=""/>
        <dsp:cNvSpPr/>
      </dsp:nvSpPr>
      <dsp:spPr>
        <a:xfrm>
          <a:off x="76152" y="2294677"/>
          <a:ext cx="3456763" cy="305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None/>
          </a:pPr>
          <a:r>
            <a:rPr lang="fr-CA" sz="1000" b="0" i="0" u="none" strike="noStrike" kern="1200" dirty="0">
              <a:solidFill>
                <a:schemeClr val="bg1"/>
              </a:solidFill>
              <a:effectLst/>
              <a:latin typeface="+mn-lt"/>
              <a:ea typeface="+mn-ea"/>
              <a:cs typeface="+mn-cs"/>
            </a:rPr>
            <a:t>L’équipe des RH transmet tous les renseignements pertinents pour la recommandation.</a:t>
          </a:r>
        </a:p>
      </dsp:txBody>
      <dsp:txXfrm>
        <a:off x="85109" y="2303634"/>
        <a:ext cx="3438849" cy="287892"/>
      </dsp:txXfrm>
    </dsp:sp>
    <dsp:sp modelId="{EC1A8BF6-B5BC-EF40-9C5F-99C1D72C4780}">
      <dsp:nvSpPr>
        <dsp:cNvPr id="0" name=""/>
        <dsp:cNvSpPr/>
      </dsp:nvSpPr>
      <dsp:spPr>
        <a:xfrm>
          <a:off x="76152" y="2662598"/>
          <a:ext cx="3456763" cy="6052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None/>
          </a:pPr>
          <a:r>
            <a:rPr lang="fr-CA" sz="1000" b="0" i="0" u="none" strike="noStrike" kern="1200" dirty="0">
              <a:solidFill>
                <a:schemeClr val="bg1"/>
              </a:solidFill>
              <a:effectLst/>
              <a:latin typeface="+mn-lt"/>
              <a:ea typeface="+mn-ea"/>
              <a:cs typeface="+mn-cs"/>
            </a:rPr>
            <a:t>L’équipe des RH communique directement avec le fournisseur d’évaluation de la CMT en ce qui concerne le rapport écrit.   </a:t>
          </a:r>
        </a:p>
      </dsp:txBody>
      <dsp:txXfrm>
        <a:off x="93879" y="2680325"/>
        <a:ext cx="3421309" cy="569785"/>
      </dsp:txXfrm>
    </dsp:sp>
    <dsp:sp modelId="{62A0D4DB-87D6-8D4F-83FF-D0B45BA10C9C}">
      <dsp:nvSpPr>
        <dsp:cNvPr id="0" name=""/>
        <dsp:cNvSpPr/>
      </dsp:nvSpPr>
      <dsp:spPr>
        <a:xfrm>
          <a:off x="76152" y="3314885"/>
          <a:ext cx="3456763" cy="3058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None/>
          </a:pPr>
          <a:r>
            <a:rPr lang="fr-CA" sz="1000" b="0" i="0" u="none" strike="noStrike" kern="1200">
              <a:solidFill>
                <a:schemeClr val="bg1"/>
              </a:solidFill>
              <a:effectLst/>
              <a:latin typeface="+mn-lt"/>
              <a:ea typeface="+mn-ea"/>
              <a:cs typeface="+mn-cs"/>
            </a:rPr>
            <a:t>Prend </a:t>
          </a:r>
          <a:r>
            <a:rPr lang="fr-CA" sz="1000" b="0" i="0" u="sng" strike="noStrike" kern="1200">
              <a:solidFill>
                <a:schemeClr val="bg1"/>
              </a:solidFill>
              <a:effectLst/>
              <a:latin typeface="+mn-lt"/>
              <a:ea typeface="+mn-ea"/>
              <a:cs typeface="+mn-cs"/>
            </a:rPr>
            <a:t>toutes</a:t>
          </a:r>
          <a:r>
            <a:rPr lang="fr-CA" sz="1000" b="0" i="0" u="none" strike="noStrike" kern="1200">
              <a:solidFill>
                <a:schemeClr val="bg1"/>
              </a:solidFill>
              <a:effectLst/>
              <a:latin typeface="+mn-lt"/>
              <a:ea typeface="+mn-ea"/>
              <a:cs typeface="+mn-cs"/>
            </a:rPr>
            <a:t> les décisions d’emploi.</a:t>
          </a:r>
        </a:p>
      </dsp:txBody>
      <dsp:txXfrm>
        <a:off x="85109" y="3323842"/>
        <a:ext cx="3438849" cy="287892"/>
      </dsp:txXfrm>
    </dsp:sp>
    <dsp:sp modelId="{BD14FF5D-00A8-784D-8C04-9A331336E721}">
      <dsp:nvSpPr>
        <dsp:cNvPr id="0" name=""/>
        <dsp:cNvSpPr/>
      </dsp:nvSpPr>
      <dsp:spPr>
        <a:xfrm>
          <a:off x="3878153" y="0"/>
          <a:ext cx="3606294" cy="38121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rtlCol="0" anchor="ctr" anchorCtr="0">
          <a:noAutofit/>
        </a:bodyPr>
        <a:lstStyle/>
        <a:p>
          <a:pPr marL="0" lvl="0" indent="0" algn="ctr" defTabSz="1244600" rtl="0">
            <a:lnSpc>
              <a:spcPct val="90000"/>
            </a:lnSpc>
            <a:spcBef>
              <a:spcPct val="0"/>
            </a:spcBef>
            <a:spcAft>
              <a:spcPct val="35000"/>
            </a:spcAft>
            <a:buNone/>
          </a:pPr>
          <a:r>
            <a:rPr lang="fr-CA" sz="2800" b="1" kern="1200">
              <a:solidFill>
                <a:srgbClr val="323E48"/>
              </a:solidFill>
            </a:rPr>
            <a:t>ComPsych</a:t>
          </a:r>
        </a:p>
      </dsp:txBody>
      <dsp:txXfrm>
        <a:off x="3878153" y="0"/>
        <a:ext cx="3606294" cy="1143649"/>
      </dsp:txXfrm>
    </dsp:sp>
    <dsp:sp modelId="{3DCF1142-EBAF-0645-8542-F8C900979D18}">
      <dsp:nvSpPr>
        <dsp:cNvPr id="0" name=""/>
        <dsp:cNvSpPr/>
      </dsp:nvSpPr>
      <dsp:spPr>
        <a:xfrm>
          <a:off x="3975624" y="1143835"/>
          <a:ext cx="3411352" cy="365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Font typeface="Arial" panose="020B0604020202020204" pitchFamily="34" charset="0"/>
            <a:buNone/>
          </a:pPr>
          <a:r>
            <a:rPr lang="fr-CA" sz="1000" b="0" i="0" u="none" strike="noStrike" kern="1200">
              <a:solidFill>
                <a:schemeClr val="bg1"/>
              </a:solidFill>
              <a:effectLst/>
              <a:latin typeface="+mn-lt"/>
              <a:ea typeface="+mn-ea"/>
              <a:cs typeface="+mn-cs"/>
            </a:rPr>
            <a:t>Offre les services de consultation pour l’évaluation de la CMT.</a:t>
          </a:r>
          <a:endParaRPr lang="en-US" sz="1000" kern="1200" dirty="0">
            <a:solidFill>
              <a:schemeClr val="bg1"/>
            </a:solidFill>
          </a:endParaRPr>
        </a:p>
      </dsp:txBody>
      <dsp:txXfrm>
        <a:off x="3986344" y="1154555"/>
        <a:ext cx="3389912" cy="344559"/>
      </dsp:txXfrm>
    </dsp:sp>
    <dsp:sp modelId="{822BC6F5-4584-5249-B45F-C34275B6A957}">
      <dsp:nvSpPr>
        <dsp:cNvPr id="0" name=""/>
        <dsp:cNvSpPr/>
      </dsp:nvSpPr>
      <dsp:spPr>
        <a:xfrm>
          <a:off x="3975624" y="1566142"/>
          <a:ext cx="3411352" cy="365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None/>
          </a:pPr>
          <a:r>
            <a:rPr lang="fr-CA" sz="1000" b="0" i="0" u="none" strike="noStrike" kern="1200">
              <a:solidFill>
                <a:schemeClr val="bg1"/>
              </a:solidFill>
              <a:effectLst/>
              <a:latin typeface="+mn-lt"/>
              <a:ea typeface="+mn-ea"/>
              <a:cs typeface="+mn-cs"/>
            </a:rPr>
            <a:t>Trouve un professionnel qualifié qui procédera à l’évaluation de la CMT.  </a:t>
          </a:r>
        </a:p>
      </dsp:txBody>
      <dsp:txXfrm>
        <a:off x="3986344" y="1576862"/>
        <a:ext cx="3389912" cy="344559"/>
      </dsp:txXfrm>
    </dsp:sp>
    <dsp:sp modelId="{6688517D-17E5-854A-B5B6-D75F5F6DF1D8}">
      <dsp:nvSpPr>
        <dsp:cNvPr id="0" name=""/>
        <dsp:cNvSpPr/>
      </dsp:nvSpPr>
      <dsp:spPr>
        <a:xfrm>
          <a:off x="3975624" y="1988449"/>
          <a:ext cx="3411352" cy="365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None/>
          </a:pPr>
          <a:r>
            <a:rPr lang="fr-CA" sz="1000" b="0" i="0" u="none" strike="noStrike" kern="1200">
              <a:solidFill>
                <a:schemeClr val="bg1"/>
              </a:solidFill>
              <a:effectLst/>
              <a:latin typeface="+mn-lt"/>
              <a:ea typeface="+mn-ea"/>
              <a:cs typeface="+mn-cs"/>
            </a:rPr>
            <a:t>Offre des directives à AECOM relativement aux renseignements pertinents à soumettre au fournisseur. </a:t>
          </a:r>
        </a:p>
      </dsp:txBody>
      <dsp:txXfrm>
        <a:off x="3986344" y="1999169"/>
        <a:ext cx="3389912" cy="344559"/>
      </dsp:txXfrm>
    </dsp:sp>
    <dsp:sp modelId="{3D8CDCAD-2826-F744-B52B-2B6772A98C18}">
      <dsp:nvSpPr>
        <dsp:cNvPr id="0" name=""/>
        <dsp:cNvSpPr/>
      </dsp:nvSpPr>
      <dsp:spPr>
        <a:xfrm>
          <a:off x="3975624" y="2410756"/>
          <a:ext cx="3411352" cy="365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None/>
          </a:pPr>
          <a:r>
            <a:rPr lang="fr-CA" sz="1000" b="0" i="0" u="none" strike="noStrike" kern="1200">
              <a:solidFill>
                <a:schemeClr val="bg1"/>
              </a:solidFill>
              <a:effectLst/>
              <a:latin typeface="+mn-lt"/>
              <a:ea typeface="+mn-ea"/>
              <a:cs typeface="+mn-cs"/>
            </a:rPr>
            <a:t>Veille à ce que le fournisseur soumette un rapport écrit à AECOM dans les cinq (5) jours suivant l’évaluation.  </a:t>
          </a:r>
        </a:p>
      </dsp:txBody>
      <dsp:txXfrm>
        <a:off x="3986344" y="2421476"/>
        <a:ext cx="3389912" cy="344559"/>
      </dsp:txXfrm>
    </dsp:sp>
    <dsp:sp modelId="{DAFA7FD0-D065-C343-AB5F-3EF67AF1BD9F}">
      <dsp:nvSpPr>
        <dsp:cNvPr id="0" name=""/>
        <dsp:cNvSpPr/>
      </dsp:nvSpPr>
      <dsp:spPr>
        <a:xfrm>
          <a:off x="3975624" y="2833063"/>
          <a:ext cx="3411352" cy="365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None/>
          </a:pPr>
          <a:r>
            <a:rPr lang="fr-CA" sz="1000" b="0" i="0" u="none" strike="noStrike" kern="1200">
              <a:solidFill>
                <a:schemeClr val="bg1"/>
              </a:solidFill>
              <a:effectLst/>
              <a:latin typeface="+mn-lt"/>
              <a:ea typeface="+mn-ea"/>
              <a:cs typeface="+mn-cs"/>
            </a:rPr>
            <a:t>Veille à ce que l’employé ait accès à tous les services recommandés. </a:t>
          </a:r>
        </a:p>
      </dsp:txBody>
      <dsp:txXfrm>
        <a:off x="3986344" y="2843783"/>
        <a:ext cx="3389912" cy="344559"/>
      </dsp:txXfrm>
    </dsp:sp>
    <dsp:sp modelId="{17D75653-B5BA-AE49-A5EB-DD98616601BC}">
      <dsp:nvSpPr>
        <dsp:cNvPr id="0" name=""/>
        <dsp:cNvSpPr/>
      </dsp:nvSpPr>
      <dsp:spPr>
        <a:xfrm>
          <a:off x="3975624" y="3255370"/>
          <a:ext cx="3411352" cy="365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None/>
          </a:pPr>
          <a:r>
            <a:rPr lang="fr-CA" sz="1000" b="0" i="0" u="none" strike="noStrike" kern="1200">
              <a:solidFill>
                <a:schemeClr val="bg1"/>
              </a:solidFill>
              <a:effectLst/>
              <a:latin typeface="+mn-lt"/>
              <a:ea typeface="+mn-ea"/>
              <a:cs typeface="+mn-cs"/>
            </a:rPr>
            <a:t>Surveille la capacité de l’employé à respecter tous les traitements recommandés.</a:t>
          </a:r>
        </a:p>
      </dsp:txBody>
      <dsp:txXfrm>
        <a:off x="3986344" y="3266090"/>
        <a:ext cx="3389912" cy="344559"/>
      </dsp:txXfrm>
    </dsp:sp>
    <dsp:sp modelId="{6695C3C2-6487-5F4D-85D2-888BC3769D7E}">
      <dsp:nvSpPr>
        <dsp:cNvPr id="0" name=""/>
        <dsp:cNvSpPr/>
      </dsp:nvSpPr>
      <dsp:spPr>
        <a:xfrm>
          <a:off x="7754920" y="0"/>
          <a:ext cx="3606294" cy="38121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rtlCol="0" anchor="ctr" anchorCtr="0">
          <a:noAutofit/>
        </a:bodyPr>
        <a:lstStyle/>
        <a:p>
          <a:pPr marL="0" lvl="0" indent="0" algn="ctr" defTabSz="1066800" rtl="0">
            <a:lnSpc>
              <a:spcPct val="90000"/>
            </a:lnSpc>
            <a:spcBef>
              <a:spcPct val="0"/>
            </a:spcBef>
            <a:spcAft>
              <a:spcPct val="35000"/>
            </a:spcAft>
            <a:buNone/>
          </a:pPr>
          <a:r>
            <a:rPr lang="fr-CA" sz="2400" b="1" kern="1200" dirty="0">
              <a:solidFill>
                <a:srgbClr val="323E48"/>
              </a:solidFill>
            </a:rPr>
            <a:t>Fournisseur de l’évaluation de la CMT</a:t>
          </a:r>
        </a:p>
      </dsp:txBody>
      <dsp:txXfrm>
        <a:off x="7754920" y="0"/>
        <a:ext cx="3606294" cy="1143649"/>
      </dsp:txXfrm>
    </dsp:sp>
    <dsp:sp modelId="{98BB4EDC-7680-D548-AF58-132BA24A6C70}">
      <dsp:nvSpPr>
        <dsp:cNvPr id="0" name=""/>
        <dsp:cNvSpPr/>
      </dsp:nvSpPr>
      <dsp:spPr>
        <a:xfrm>
          <a:off x="7852391" y="1144370"/>
          <a:ext cx="3411352" cy="4410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Font typeface="Arial" panose="020B0604020202020204" pitchFamily="34" charset="0"/>
            <a:buNone/>
          </a:pPr>
          <a:r>
            <a:rPr lang="fr-CA" sz="1000" b="0" i="0" u="none" strike="noStrike" kern="1200">
              <a:solidFill>
                <a:schemeClr val="bg1"/>
              </a:solidFill>
              <a:effectLst/>
              <a:latin typeface="+mn-lt"/>
              <a:ea typeface="+mn-ea"/>
              <a:cs typeface="+mn-cs"/>
            </a:rPr>
            <a:t>Évalue la capacité de l’employé à accomplir ses tâches professionnelles essentielles.</a:t>
          </a:r>
          <a:endParaRPr lang="en-US" sz="1000" kern="1200" dirty="0">
            <a:solidFill>
              <a:schemeClr val="bg1"/>
            </a:solidFill>
          </a:endParaRPr>
        </a:p>
      </dsp:txBody>
      <dsp:txXfrm>
        <a:off x="7865308" y="1157287"/>
        <a:ext cx="3385518" cy="415180"/>
      </dsp:txXfrm>
    </dsp:sp>
    <dsp:sp modelId="{2BE3C1E6-9392-1843-BC7C-7309CA80B633}">
      <dsp:nvSpPr>
        <dsp:cNvPr id="0" name=""/>
        <dsp:cNvSpPr/>
      </dsp:nvSpPr>
      <dsp:spPr>
        <a:xfrm>
          <a:off x="7852391" y="1653232"/>
          <a:ext cx="3411352" cy="4410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None/>
          </a:pPr>
          <a:r>
            <a:rPr lang="fr-CA" sz="1000" b="0" i="0" u="none" strike="noStrike" kern="1200">
              <a:solidFill>
                <a:schemeClr val="bg1"/>
              </a:solidFill>
              <a:effectLst/>
              <a:latin typeface="+mn-lt"/>
              <a:ea typeface="+mn-ea"/>
              <a:cs typeface="+mn-cs"/>
            </a:rPr>
            <a:t>Évalue les facteurs de risques d’une possible menace en milieu de travail. </a:t>
          </a:r>
        </a:p>
      </dsp:txBody>
      <dsp:txXfrm>
        <a:off x="7865308" y="1666149"/>
        <a:ext cx="3385518" cy="415180"/>
      </dsp:txXfrm>
    </dsp:sp>
    <dsp:sp modelId="{0961546F-87A0-F840-841B-A563471DE980}">
      <dsp:nvSpPr>
        <dsp:cNvPr id="0" name=""/>
        <dsp:cNvSpPr/>
      </dsp:nvSpPr>
      <dsp:spPr>
        <a:xfrm>
          <a:off x="7852391" y="2162095"/>
          <a:ext cx="3411352" cy="4410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None/>
          </a:pPr>
          <a:r>
            <a:rPr lang="fr-CA" sz="1000" b="0" i="0" u="none" strike="noStrike" kern="1200" dirty="0">
              <a:solidFill>
                <a:schemeClr val="bg1"/>
              </a:solidFill>
              <a:effectLst/>
              <a:latin typeface="+mn-lt"/>
              <a:ea typeface="+mn-ea"/>
              <a:cs typeface="+mn-cs"/>
            </a:rPr>
            <a:t>Offre les stratégies, les tests psychologiques et les mesures d’adaptation recommandés pour éliminer la menace potentielle et favoriser un retour au travail réussi.</a:t>
          </a:r>
        </a:p>
      </dsp:txBody>
      <dsp:txXfrm>
        <a:off x="7865308" y="2175012"/>
        <a:ext cx="3385518" cy="415180"/>
      </dsp:txXfrm>
    </dsp:sp>
    <dsp:sp modelId="{4019AD3F-45AC-4840-970D-168903C2B395}">
      <dsp:nvSpPr>
        <dsp:cNvPr id="0" name=""/>
        <dsp:cNvSpPr/>
      </dsp:nvSpPr>
      <dsp:spPr>
        <a:xfrm>
          <a:off x="7852391" y="2670957"/>
          <a:ext cx="3411352" cy="4410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None/>
          </a:pPr>
          <a:r>
            <a:rPr lang="fr-CA" sz="1000" b="0" i="0" u="none" strike="noStrike" kern="1200">
              <a:solidFill>
                <a:schemeClr val="bg1"/>
              </a:solidFill>
              <a:effectLst/>
              <a:latin typeface="+mn-lt"/>
              <a:ea typeface="+mn-ea"/>
              <a:cs typeface="+mn-cs"/>
            </a:rPr>
            <a:t>Présente un rapport écrit exhaustif dans les cinq (5) jours suivant l’évaluation.  </a:t>
          </a:r>
        </a:p>
      </dsp:txBody>
      <dsp:txXfrm>
        <a:off x="7865308" y="2683874"/>
        <a:ext cx="3385518" cy="415180"/>
      </dsp:txXfrm>
    </dsp:sp>
    <dsp:sp modelId="{DDD16E41-A91A-AE4B-8DD9-B6954A9A8F20}">
      <dsp:nvSpPr>
        <dsp:cNvPr id="0" name=""/>
        <dsp:cNvSpPr/>
      </dsp:nvSpPr>
      <dsp:spPr>
        <a:xfrm>
          <a:off x="7852391" y="3179820"/>
          <a:ext cx="3411352" cy="4410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rtlCol="0" anchor="ctr" anchorCtr="0">
          <a:noAutofit/>
        </a:bodyPr>
        <a:lstStyle/>
        <a:p>
          <a:pPr marL="0" lvl="0" indent="0" algn="ctr" defTabSz="444500" rtl="0">
            <a:lnSpc>
              <a:spcPct val="90000"/>
            </a:lnSpc>
            <a:spcBef>
              <a:spcPct val="0"/>
            </a:spcBef>
            <a:spcAft>
              <a:spcPct val="35000"/>
            </a:spcAft>
            <a:buNone/>
          </a:pPr>
          <a:r>
            <a:rPr lang="fr-CA" sz="1000" b="0" i="0" u="none" strike="noStrike" kern="1200" dirty="0">
              <a:solidFill>
                <a:schemeClr val="bg1"/>
              </a:solidFill>
              <a:effectLst/>
              <a:latin typeface="+mn-lt"/>
              <a:ea typeface="+mn-ea"/>
              <a:cs typeface="+mn-cs"/>
            </a:rPr>
            <a:t>S’entretient des résultats de l’évaluation et des recommandations directement avec le représentant d’AECOM, si une demande est présentée. </a:t>
          </a:r>
        </a:p>
      </dsp:txBody>
      <dsp:txXfrm>
        <a:off x="7865308" y="3192737"/>
        <a:ext cx="3385518" cy="415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BD6CE-BC3B-6F48-BFBC-76DB57243C32}">
      <dsp:nvSpPr>
        <dsp:cNvPr id="0" name=""/>
        <dsp:cNvSpPr/>
      </dsp:nvSpPr>
      <dsp:spPr>
        <a:xfrm>
          <a:off x="892790" y="0"/>
          <a:ext cx="10118288" cy="2708524"/>
        </a:xfrm>
        <a:prstGeom prst="rightArrow">
          <a:avLst/>
        </a:prstGeom>
        <a:noFill/>
        <a:ln>
          <a:noFill/>
        </a:ln>
        <a:effectLst/>
      </dsp:spPr>
      <dsp:style>
        <a:lnRef idx="0">
          <a:scrgbClr r="0" g="0" b="0"/>
        </a:lnRef>
        <a:fillRef idx="1">
          <a:scrgbClr r="0" g="0" b="0"/>
        </a:fillRef>
        <a:effectRef idx="0">
          <a:scrgbClr r="0" g="0" b="0"/>
        </a:effectRef>
        <a:fontRef idx="minor"/>
      </dsp:style>
    </dsp:sp>
    <dsp:sp modelId="{2102A1D4-D509-D747-A38D-3D4753C909E1}">
      <dsp:nvSpPr>
        <dsp:cNvPr id="0" name=""/>
        <dsp:cNvSpPr/>
      </dsp:nvSpPr>
      <dsp:spPr>
        <a:xfrm>
          <a:off x="4736" y="677916"/>
          <a:ext cx="2057602" cy="1352691"/>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fr-CA" sz="1100" b="1" u="none" kern="1200" dirty="0"/>
            <a:t>Le gestionnaire avise l’équipe des RH de l’incident grave connu ou présumé.</a:t>
          </a:r>
          <a:endParaRPr lang="en-US" sz="1100" b="1" kern="1200" dirty="0"/>
        </a:p>
      </dsp:txBody>
      <dsp:txXfrm>
        <a:off x="70769" y="743949"/>
        <a:ext cx="1925536" cy="1220625"/>
      </dsp:txXfrm>
    </dsp:sp>
    <dsp:sp modelId="{E5725D59-2E2D-0F43-BC2E-A98E682C17FD}">
      <dsp:nvSpPr>
        <dsp:cNvPr id="0" name=""/>
        <dsp:cNvSpPr/>
      </dsp:nvSpPr>
      <dsp:spPr>
        <a:xfrm>
          <a:off x="2405272" y="677916"/>
          <a:ext cx="2292251" cy="1352691"/>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rtlCol="0" anchor="ctr" anchorCtr="0">
          <a:noAutofit/>
        </a:bodyPr>
        <a:lstStyle/>
        <a:p>
          <a:pPr marL="0" lvl="0" indent="0" algn="ctr" defTabSz="444500" rtl="0">
            <a:lnSpc>
              <a:spcPct val="90000"/>
            </a:lnSpc>
            <a:spcBef>
              <a:spcPct val="0"/>
            </a:spcBef>
            <a:spcAft>
              <a:spcPct val="35000"/>
            </a:spcAft>
            <a:buNone/>
          </a:pPr>
          <a:r>
            <a:rPr lang="fr-CA" sz="1000" b="1" kern="1200" dirty="0"/>
            <a:t>Un appel aura lieu avec l’équipe des RH, la direction, les relations avec les employés/conseillers, l’équipe de la SRG et le service des affaires juridiques pour discuter de la nécessité de procéder à une évaluation de la CMT.</a:t>
          </a:r>
        </a:p>
      </dsp:txBody>
      <dsp:txXfrm>
        <a:off x="2471305" y="743949"/>
        <a:ext cx="2160185" cy="1220625"/>
      </dsp:txXfrm>
    </dsp:sp>
    <dsp:sp modelId="{62E0C5F8-5A43-C64D-8E04-3729FB3B9758}">
      <dsp:nvSpPr>
        <dsp:cNvPr id="0" name=""/>
        <dsp:cNvSpPr/>
      </dsp:nvSpPr>
      <dsp:spPr>
        <a:xfrm>
          <a:off x="5040457" y="677916"/>
          <a:ext cx="2057602" cy="1352691"/>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fr-CA" sz="1100" b="1" u="none" kern="1200" dirty="0"/>
            <a:t>L’équipe des RH communique avec </a:t>
          </a:r>
          <a:r>
            <a:rPr lang="fr-CA" sz="1100" b="1" u="none" kern="1200" dirty="0" err="1"/>
            <a:t>ComPsych</a:t>
          </a:r>
          <a:r>
            <a:rPr lang="fr-CA" sz="1100" b="1" u="none" kern="1200" dirty="0"/>
            <a:t> </a:t>
          </a:r>
          <a:r>
            <a:rPr lang="fr-CA" sz="1100" b="1" kern="1200" dirty="0"/>
            <a:t>pour procéder à une évaluation de la CMT.</a:t>
          </a:r>
        </a:p>
      </dsp:txBody>
      <dsp:txXfrm>
        <a:off x="5106490" y="743949"/>
        <a:ext cx="1925536" cy="1220625"/>
      </dsp:txXfrm>
    </dsp:sp>
    <dsp:sp modelId="{AED5382D-C85D-E245-B00A-59EBC3BDAE05}">
      <dsp:nvSpPr>
        <dsp:cNvPr id="0" name=""/>
        <dsp:cNvSpPr/>
      </dsp:nvSpPr>
      <dsp:spPr>
        <a:xfrm>
          <a:off x="7440993" y="677916"/>
          <a:ext cx="2057602" cy="1352691"/>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fr-CA" sz="1100" b="1" kern="1200" dirty="0"/>
            <a:t>Un spécialiste collectera des renseignements de base sur la demande d’évaluation de la CMT.</a:t>
          </a:r>
        </a:p>
      </dsp:txBody>
      <dsp:txXfrm>
        <a:off x="7507026" y="743949"/>
        <a:ext cx="1925536" cy="1220625"/>
      </dsp:txXfrm>
    </dsp:sp>
    <dsp:sp modelId="{C95A3E55-2716-D841-B61D-E22DE66C1ECD}">
      <dsp:nvSpPr>
        <dsp:cNvPr id="0" name=""/>
        <dsp:cNvSpPr/>
      </dsp:nvSpPr>
      <dsp:spPr>
        <a:xfrm>
          <a:off x="9841529" y="677916"/>
          <a:ext cx="2057602" cy="1352691"/>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fr-CA" sz="1100" b="1" kern="1200" dirty="0"/>
            <a:t>Un membre de l’équipe d’évaluation de la CMT communiquera avec les RH pour recueillir les renseignements requis pour réaliser l’évaluation.</a:t>
          </a:r>
        </a:p>
      </dsp:txBody>
      <dsp:txXfrm>
        <a:off x="9907562" y="743949"/>
        <a:ext cx="1925536" cy="1220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BD6CE-BC3B-6F48-BFBC-76DB57243C32}">
      <dsp:nvSpPr>
        <dsp:cNvPr id="0" name=""/>
        <dsp:cNvSpPr/>
      </dsp:nvSpPr>
      <dsp:spPr>
        <a:xfrm>
          <a:off x="792129" y="0"/>
          <a:ext cx="8977464" cy="2574757"/>
        </a:xfrm>
        <a:prstGeom prst="rightArrow">
          <a:avLst/>
        </a:prstGeom>
        <a:noFill/>
        <a:ln>
          <a:noFill/>
        </a:ln>
        <a:effectLst/>
      </dsp:spPr>
      <dsp:style>
        <a:lnRef idx="0">
          <a:scrgbClr r="0" g="0" b="0"/>
        </a:lnRef>
        <a:fillRef idx="1">
          <a:scrgbClr r="0" g="0" b="0"/>
        </a:fillRef>
        <a:effectRef idx="0">
          <a:scrgbClr r="0" g="0" b="0"/>
        </a:effectRef>
        <a:fontRef idx="minor"/>
      </dsp:style>
    </dsp:sp>
    <dsp:sp modelId="{B1F6D15E-8F7D-B94B-819B-125544F8DA6A}">
      <dsp:nvSpPr>
        <dsp:cNvPr id="0" name=""/>
        <dsp:cNvSpPr/>
      </dsp:nvSpPr>
      <dsp:spPr>
        <a:xfrm>
          <a:off x="3609" y="679282"/>
          <a:ext cx="2345445" cy="1216192"/>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fr-CA" sz="1100" b="1" kern="1200" dirty="0"/>
            <a:t>L’équipe des RH indiquera à l’employé touché la raison pour laquelle il doit se soumettre à une évaluation de la CMT ainsi que la date et l’heure du rendez-vous.</a:t>
          </a:r>
        </a:p>
      </dsp:txBody>
      <dsp:txXfrm>
        <a:off x="62979" y="738652"/>
        <a:ext cx="2226705" cy="1097452"/>
      </dsp:txXfrm>
    </dsp:sp>
    <dsp:sp modelId="{1058FF56-3887-6C4E-A30E-EB2218FA7FF8}">
      <dsp:nvSpPr>
        <dsp:cNvPr id="0" name=""/>
        <dsp:cNvSpPr/>
      </dsp:nvSpPr>
      <dsp:spPr>
        <a:xfrm>
          <a:off x="2739962" y="698331"/>
          <a:ext cx="2345445" cy="1178095"/>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fr-CA" sz="1100" b="1" kern="1200"/>
            <a:t>Une évaluation de la CMT sera réalisée par le fournisseur d’évaluation de la CMT. </a:t>
          </a:r>
        </a:p>
      </dsp:txBody>
      <dsp:txXfrm>
        <a:off x="2797472" y="755841"/>
        <a:ext cx="2230425" cy="1063075"/>
      </dsp:txXfrm>
    </dsp:sp>
    <dsp:sp modelId="{C9D9B331-A378-0B4A-9C0B-FF4CBB321E95}">
      <dsp:nvSpPr>
        <dsp:cNvPr id="0" name=""/>
        <dsp:cNvSpPr/>
      </dsp:nvSpPr>
      <dsp:spPr>
        <a:xfrm>
          <a:off x="5476315" y="707857"/>
          <a:ext cx="2345445" cy="1159042"/>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fr-CA" sz="1100" b="1" kern="1200" dirty="0"/>
            <a:t>Le fournisseur d’évaluation de la CMT enverra un rapport écrit à l’équipe des RH dans les cinq jours suivant l’évaluation.</a:t>
          </a:r>
        </a:p>
      </dsp:txBody>
      <dsp:txXfrm>
        <a:off x="5532895" y="764437"/>
        <a:ext cx="2232285" cy="1045882"/>
      </dsp:txXfrm>
    </dsp:sp>
    <dsp:sp modelId="{4B915F8F-0B2D-DB4E-808B-042FD7F0E805}">
      <dsp:nvSpPr>
        <dsp:cNvPr id="0" name=""/>
        <dsp:cNvSpPr/>
      </dsp:nvSpPr>
      <dsp:spPr>
        <a:xfrm>
          <a:off x="8212667" y="688809"/>
          <a:ext cx="2345445" cy="1197138"/>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fr-CA" sz="1100" b="1" kern="1200" dirty="0" err="1"/>
            <a:t>ComPsych</a:t>
          </a:r>
          <a:r>
            <a:rPr lang="fr-CA" sz="1100" b="1" kern="1200" dirty="0"/>
            <a:t> fournira les services recommandés et surveillera la capacité de l’employé à suivre les traitements recommandés.</a:t>
          </a:r>
          <a:endParaRPr lang="en-US" sz="1100" b="1" kern="1200" dirty="0">
            <a:solidFill>
              <a:schemeClr val="tx1"/>
            </a:solidFill>
          </a:endParaRPr>
        </a:p>
      </dsp:txBody>
      <dsp:txXfrm>
        <a:off x="8271106" y="747248"/>
        <a:ext cx="2228567" cy="1080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BD6CE-BC3B-6F48-BFBC-76DB57243C32}">
      <dsp:nvSpPr>
        <dsp:cNvPr id="0" name=""/>
        <dsp:cNvSpPr/>
      </dsp:nvSpPr>
      <dsp:spPr>
        <a:xfrm>
          <a:off x="821022" y="0"/>
          <a:ext cx="9304922" cy="3024326"/>
        </a:xfrm>
        <a:prstGeom prst="rightArrow">
          <a:avLst/>
        </a:prstGeom>
        <a:noFill/>
        <a:ln>
          <a:noFill/>
        </a:ln>
        <a:effectLst/>
      </dsp:spPr>
      <dsp:style>
        <a:lnRef idx="0">
          <a:scrgbClr r="0" g="0" b="0"/>
        </a:lnRef>
        <a:fillRef idx="1">
          <a:scrgbClr r="0" g="0" b="0"/>
        </a:fillRef>
        <a:effectRef idx="0">
          <a:scrgbClr r="0" g="0" b="0"/>
        </a:effectRef>
        <a:fontRef idx="minor"/>
      </dsp:style>
    </dsp:sp>
    <dsp:sp modelId="{2102A1D4-D509-D747-A38D-3D4753C909E1}">
      <dsp:nvSpPr>
        <dsp:cNvPr id="0" name=""/>
        <dsp:cNvSpPr/>
      </dsp:nvSpPr>
      <dsp:spPr>
        <a:xfrm>
          <a:off x="0" y="907297"/>
          <a:ext cx="3284090" cy="1209730"/>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lvl="0" indent="0" algn="l" defTabSz="533400" rtl="0">
            <a:lnSpc>
              <a:spcPct val="90000"/>
            </a:lnSpc>
            <a:spcBef>
              <a:spcPct val="0"/>
            </a:spcBef>
            <a:spcAft>
              <a:spcPct val="35000"/>
            </a:spcAft>
            <a:buNone/>
          </a:pPr>
          <a:r>
            <a:rPr lang="fr-CA" sz="1200" b="1" kern="1200"/>
            <a:t>Un employé, une personne à charge, un membre de l’équipe des RH, un membre de l’équipe de la SRG ou un gestionnaire communique par téléphone avec International SOS.</a:t>
          </a:r>
        </a:p>
      </dsp:txBody>
      <dsp:txXfrm>
        <a:off x="59054" y="966351"/>
        <a:ext cx="3165982" cy="1091622"/>
      </dsp:txXfrm>
    </dsp:sp>
    <dsp:sp modelId="{BB16DB77-82F9-CB4A-9DFF-5430EF65528B}">
      <dsp:nvSpPr>
        <dsp:cNvPr id="0" name=""/>
        <dsp:cNvSpPr/>
      </dsp:nvSpPr>
      <dsp:spPr>
        <a:xfrm>
          <a:off x="3831438" y="907297"/>
          <a:ext cx="3284090" cy="1209730"/>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lvl="0" indent="0" algn="l" defTabSz="533400" rtl="0">
            <a:lnSpc>
              <a:spcPct val="90000"/>
            </a:lnSpc>
            <a:spcBef>
              <a:spcPct val="0"/>
            </a:spcBef>
            <a:spcAft>
              <a:spcPct val="35000"/>
            </a:spcAft>
            <a:buNone/>
          </a:pPr>
          <a:r>
            <a:rPr lang="fr-CA" sz="1200" b="1" kern="1200" dirty="0"/>
            <a:t>La personne-ressource de la SRG ou des RH désignée est avisée par téléphone et doit confirmer l’admissibilité de l’employé ou de la personne à charge et autoriser les soins.*</a:t>
          </a:r>
        </a:p>
      </dsp:txBody>
      <dsp:txXfrm>
        <a:off x="3890492" y="966351"/>
        <a:ext cx="3165982" cy="1091622"/>
      </dsp:txXfrm>
    </dsp:sp>
    <dsp:sp modelId="{527A9976-F11B-7B4C-89CE-128B3B54FEC0}">
      <dsp:nvSpPr>
        <dsp:cNvPr id="0" name=""/>
        <dsp:cNvSpPr/>
      </dsp:nvSpPr>
      <dsp:spPr>
        <a:xfrm>
          <a:off x="7662877" y="907297"/>
          <a:ext cx="3284090" cy="1209730"/>
        </a:xfrm>
        <a:prstGeom prst="roundRect">
          <a:avLst/>
        </a:prstGeom>
        <a:solidFill>
          <a:srgbClr val="323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rtlCol="0" anchor="ctr" anchorCtr="0">
          <a:noAutofit/>
        </a:bodyPr>
        <a:lstStyle/>
        <a:p>
          <a:pPr marL="0" lvl="0" indent="0" algn="l" defTabSz="533400" rtl="0">
            <a:lnSpc>
              <a:spcPct val="90000"/>
            </a:lnSpc>
            <a:spcBef>
              <a:spcPct val="0"/>
            </a:spcBef>
            <a:spcAft>
              <a:spcPct val="35000"/>
            </a:spcAft>
            <a:buNone/>
          </a:pPr>
          <a:r>
            <a:rPr lang="fr-CA" sz="1200" b="1" kern="1200"/>
            <a:t>Des notifications continues sont transmises à la personne-ressource désignée ainsi qu’aux équipes de la SRG et des avantages sociaux jusqu’à ce que le problème soit résolu.</a:t>
          </a:r>
        </a:p>
      </dsp:txBody>
      <dsp:txXfrm>
        <a:off x="7721931" y="966351"/>
        <a:ext cx="3165982" cy="10916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1D0115-48A7-6E48-B687-12C5190D39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e Placeholder 2">
            <a:extLst>
              <a:ext uri="{FF2B5EF4-FFF2-40B4-BE49-F238E27FC236}">
                <a16:creationId xmlns:a16="http://schemas.microsoft.com/office/drawing/2014/main" id="{4F97F077-7707-BB41-B248-E7C3D32E9A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67E3882-0BF3-5946-AD16-CB31A6186C76}" type="datetimeFigureOut">
              <a:rPr lang="en-US" smtClean="0"/>
              <a:pPr rtl="0"/>
              <a:t>3/8/2021</a:t>
            </a:fld>
            <a:endParaRPr lang="en-US" dirty="0"/>
          </a:p>
        </p:txBody>
      </p:sp>
      <p:sp>
        <p:nvSpPr>
          <p:cNvPr id="4" name="Footer Placeholder 3">
            <a:extLst>
              <a:ext uri="{FF2B5EF4-FFF2-40B4-BE49-F238E27FC236}">
                <a16:creationId xmlns:a16="http://schemas.microsoft.com/office/drawing/2014/main" id="{D41066F3-08A7-D14C-A4C1-4C34A63632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Slide Number Placeholder 4">
            <a:extLst>
              <a:ext uri="{FF2B5EF4-FFF2-40B4-BE49-F238E27FC236}">
                <a16:creationId xmlns:a16="http://schemas.microsoft.com/office/drawing/2014/main" id="{AAD344CE-3537-7C49-B00B-64F201665F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B6093B4-28C5-2C41-96A7-876B0C3BBCAA}" type="slidenum">
              <a:rPr lang="en-US" smtClean="0"/>
              <a:pPr rtl="0"/>
              <a:t>‹N°›</a:t>
            </a:fld>
            <a:endParaRPr lang="en-US" dirty="0"/>
          </a:p>
        </p:txBody>
      </p:sp>
    </p:spTree>
    <p:extLst>
      <p:ext uri="{BB962C8B-B14F-4D97-AF65-F5344CB8AC3E}">
        <p14:creationId xmlns:p14="http://schemas.microsoft.com/office/powerpoint/2010/main" val="1068575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75C0BD8-5BB6-1644-9134-A1B76167D788}" type="datetimeFigureOut">
              <a:rPr lang="en-US" smtClean="0"/>
              <a:pPr rtl="0"/>
              <a:t>3/8/2021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CA"/>
              <a:t>Click to edit Master text styles</a:t>
            </a:r>
          </a:p>
          <a:p>
            <a:pPr lvl="1" rtl="0"/>
            <a:r>
              <a:rPr lang="fr-CA"/>
              <a:t>Second level</a:t>
            </a:r>
          </a:p>
          <a:p>
            <a:pPr lvl="2" rtl="0"/>
            <a:r>
              <a:rPr lang="fr-CA"/>
              <a:t>Third level</a:t>
            </a:r>
          </a:p>
          <a:p>
            <a:pPr lvl="3" rtl="0"/>
            <a:r>
              <a:rPr lang="fr-CA"/>
              <a:t>Fourth level</a:t>
            </a:r>
          </a:p>
          <a:p>
            <a:pPr lvl="4" rtl="0"/>
            <a:r>
              <a:rPr lang="fr-CA"/>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8C55B8A-C5DE-4D47-97EA-5DFACE786064}" type="slidenum">
              <a:rPr lang="en-US" smtClean="0"/>
              <a:pPr rtl="0"/>
              <a:t>‹N°›</a:t>
            </a:fld>
            <a:endParaRPr lang="en-US" dirty="0"/>
          </a:p>
        </p:txBody>
      </p:sp>
    </p:spTree>
    <p:extLst>
      <p:ext uri="{BB962C8B-B14F-4D97-AF65-F5344CB8AC3E}">
        <p14:creationId xmlns:p14="http://schemas.microsoft.com/office/powerpoint/2010/main" val="291134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E8C55B8A-C5DE-4D47-97EA-5DFACE786064}" type="slidenum">
              <a:rPr lang="en-US" smtClean="0"/>
              <a:pPr rtl="0"/>
              <a:t>5</a:t>
            </a:fld>
            <a:endParaRPr lang="en-US" dirty="0"/>
          </a:p>
        </p:txBody>
      </p:sp>
    </p:spTree>
    <p:extLst>
      <p:ext uri="{BB962C8B-B14F-4D97-AF65-F5344CB8AC3E}">
        <p14:creationId xmlns:p14="http://schemas.microsoft.com/office/powerpoint/2010/main" val="173586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E8C55B8A-C5DE-4D47-97EA-5DFACE786064}" type="slidenum">
              <a:rPr lang="en-US" smtClean="0"/>
              <a:pPr rtl="0"/>
              <a:t>6</a:t>
            </a:fld>
            <a:endParaRPr lang="en-US" dirty="0"/>
          </a:p>
        </p:txBody>
      </p:sp>
    </p:spTree>
    <p:extLst>
      <p:ext uri="{BB962C8B-B14F-4D97-AF65-F5344CB8AC3E}">
        <p14:creationId xmlns:p14="http://schemas.microsoft.com/office/powerpoint/2010/main" val="307280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E8C55B8A-C5DE-4D47-97EA-5DFACE786064}" type="slidenum">
              <a:rPr lang="en-US" smtClean="0"/>
              <a:pPr rtl="0"/>
              <a:t>7</a:t>
            </a:fld>
            <a:endParaRPr lang="en-US" dirty="0"/>
          </a:p>
        </p:txBody>
      </p:sp>
    </p:spTree>
    <p:extLst>
      <p:ext uri="{BB962C8B-B14F-4D97-AF65-F5344CB8AC3E}">
        <p14:creationId xmlns:p14="http://schemas.microsoft.com/office/powerpoint/2010/main" val="252761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E8C55B8A-C5DE-4D47-97EA-5DFACE786064}" type="slidenum">
              <a:rPr lang="en-US" smtClean="0"/>
              <a:pPr rtl="0"/>
              <a:t>8</a:t>
            </a:fld>
            <a:endParaRPr lang="en-US" dirty="0"/>
          </a:p>
        </p:txBody>
      </p:sp>
    </p:spTree>
    <p:extLst>
      <p:ext uri="{BB962C8B-B14F-4D97-AF65-F5344CB8AC3E}">
        <p14:creationId xmlns:p14="http://schemas.microsoft.com/office/powerpoint/2010/main" val="78106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E8C55B8A-C5DE-4D47-97EA-5DFACE786064}" type="slidenum">
              <a:rPr lang="en-US" smtClean="0"/>
              <a:pPr rtl="0"/>
              <a:t>9</a:t>
            </a:fld>
            <a:endParaRPr lang="en-US" dirty="0"/>
          </a:p>
        </p:txBody>
      </p:sp>
    </p:spTree>
    <p:extLst>
      <p:ext uri="{BB962C8B-B14F-4D97-AF65-F5344CB8AC3E}">
        <p14:creationId xmlns:p14="http://schemas.microsoft.com/office/powerpoint/2010/main" val="107945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E8C55B8A-C5DE-4D47-97EA-5DFACE786064}" type="slidenum">
              <a:rPr lang="en-US" smtClean="0"/>
              <a:pPr rtl="0"/>
              <a:t>10</a:t>
            </a:fld>
            <a:endParaRPr lang="en-US" dirty="0"/>
          </a:p>
        </p:txBody>
      </p:sp>
    </p:spTree>
    <p:extLst>
      <p:ext uri="{BB962C8B-B14F-4D97-AF65-F5344CB8AC3E}">
        <p14:creationId xmlns:p14="http://schemas.microsoft.com/office/powerpoint/2010/main" val="405036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5"/>
          </p:nvPr>
        </p:nvSpPr>
        <p:spPr/>
        <p:txBody>
          <a:bodyPr rtlCol="0"/>
          <a:lstStyle/>
          <a:p>
            <a:pPr rtl="0"/>
            <a:fld id="{E8C55B8A-C5DE-4D47-97EA-5DFACE786064}" type="slidenum">
              <a:rPr lang="en-US" smtClean="0"/>
              <a:pPr rtl="0"/>
              <a:t>11</a:t>
            </a:fld>
            <a:endParaRPr lang="en-US" dirty="0"/>
          </a:p>
        </p:txBody>
      </p:sp>
    </p:spTree>
    <p:extLst>
      <p:ext uri="{BB962C8B-B14F-4D97-AF65-F5344CB8AC3E}">
        <p14:creationId xmlns:p14="http://schemas.microsoft.com/office/powerpoint/2010/main" val="2105924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192087" y="1484313"/>
            <a:ext cx="11807825" cy="1765300"/>
          </a:xfrm>
        </p:spPr>
        <p:txBody>
          <a:bodyPr rtlCol="0" anchor="b" anchorCtr="0"/>
          <a:lstStyle>
            <a:lvl1pPr marL="0" indent="0">
              <a:buNone/>
              <a:defRPr sz="60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192088" y="3429001"/>
            <a:ext cx="5759450" cy="1620837"/>
          </a:xfrm>
        </p:spPr>
        <p:txBody>
          <a:bodyPr rtlCol="0" anchor="t" anchorCtr="0"/>
          <a:lstStyle>
            <a:lvl1pPr marL="0" indent="0">
              <a:buNone/>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Presentation description / </a:t>
            </a:r>
            <a:br>
              <a:rPr lang="en-GB" dirty="0"/>
            </a:br>
            <a:r>
              <a:rPr lang="fr-CA"/>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192088" y="5373688"/>
            <a:ext cx="5759450" cy="935036"/>
          </a:xfrm>
        </p:spPr>
        <p:txBody>
          <a:bodyPr rtlCol="0" anchor="t" anchorCtr="0"/>
          <a:lstStyle>
            <a:lvl1pPr marL="0" indent="0">
              <a:lnSpc>
                <a:spcPct val="90000"/>
              </a:lnSpc>
              <a:spcBef>
                <a:spcPts val="0"/>
              </a:spcBef>
              <a:buNone/>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Presenter name</a:t>
            </a:r>
          </a:p>
          <a:p>
            <a:pPr lvl="0" rtl="0"/>
            <a:r>
              <a:rPr lang="fr-CA"/>
              <a:t>Title</a:t>
            </a:r>
          </a:p>
        </p:txBody>
      </p:sp>
      <p:pic>
        <p:nvPicPr>
          <p:cNvPr id="7" name="Picture 6">
            <a:extLst>
              <a:ext uri="{FF2B5EF4-FFF2-40B4-BE49-F238E27FC236}">
                <a16:creationId xmlns:a16="http://schemas.microsoft.com/office/drawing/2014/main" id="{B268983C-442E-3442-A885-2EBC4210D127}"/>
              </a:ext>
            </a:extLst>
          </p:cNvPr>
          <p:cNvPicPr>
            <a:picLocks noChangeAspect="1"/>
          </p:cNvPicPr>
          <p:nvPr userDrawn="1"/>
        </p:nvPicPr>
        <p:blipFill>
          <a:blip r:embed="rId2"/>
          <a:srcRect/>
          <a:stretch/>
        </p:blipFill>
        <p:spPr>
          <a:xfrm>
            <a:off x="9374961" y="368300"/>
            <a:ext cx="2447397" cy="337974"/>
          </a:xfrm>
          <a:prstGeom prst="rect">
            <a:avLst/>
          </a:prstGeom>
        </p:spPr>
      </p:pic>
    </p:spTree>
    <p:extLst>
      <p:ext uri="{BB962C8B-B14F-4D97-AF65-F5344CB8AC3E}">
        <p14:creationId xmlns:p14="http://schemas.microsoft.com/office/powerpoint/2010/main" val="344071467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x2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10"/>
            <a:ext cx="11807826" cy="792152"/>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84024" y="4058725"/>
            <a:ext cx="3743325" cy="2250000"/>
          </a:xfrm>
        </p:spPr>
        <p:txBody>
          <a:bodyPr rtlCol="0"/>
          <a:lstStyle>
            <a:lvl1pPr marL="0" indent="0">
              <a:buNone/>
              <a:defRPr sz="1800"/>
            </a:lvl1pPr>
          </a:lstStyle>
          <a:p>
            <a:pPr lvl="0" rtl="0"/>
            <a:r>
              <a:rPr lang="fr-CA"/>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2"/>
            <a:ext cx="3743325" cy="2250000"/>
          </a:xfrm>
        </p:spPr>
        <p:txBody>
          <a:bodyPr rtlCol="0"/>
          <a:lstStyle>
            <a:lvl1pPr marL="0" indent="0">
              <a:buNone/>
              <a:defRPr sz="1800"/>
            </a:lvl1pPr>
          </a:lstStyle>
          <a:p>
            <a:pPr lvl="0" rtl="0"/>
            <a:r>
              <a:rPr lang="fr-CA"/>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4224338" y="4058725"/>
            <a:ext cx="3735260" cy="2250000"/>
          </a:xfrm>
        </p:spPr>
        <p:txBody>
          <a:bodyPr rtlCol="0"/>
          <a:lstStyle>
            <a:lvl1pPr marL="0" indent="0">
              <a:buNone/>
              <a:defRPr sz="1800"/>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2250000"/>
          </a:xfrm>
        </p:spPr>
        <p:txBody>
          <a:bodyPr rtlCol="0"/>
          <a:lstStyle>
            <a:lvl1pPr marL="0" indent="0">
              <a:buNone/>
              <a:defRPr sz="1800"/>
            </a:lvl1pPr>
          </a:lstStyle>
          <a:p>
            <a:pPr lvl="0" rtl="0"/>
            <a:r>
              <a:rPr lang="fr-CA"/>
              <a:t>Click to edit Master text styles</a:t>
            </a:r>
          </a:p>
        </p:txBody>
      </p:sp>
      <p:sp>
        <p:nvSpPr>
          <p:cNvPr id="24" name="Content Placeholder 2">
            <a:extLst>
              <a:ext uri="{FF2B5EF4-FFF2-40B4-BE49-F238E27FC236}">
                <a16:creationId xmlns:a16="http://schemas.microsoft.com/office/drawing/2014/main" id="{EC73F26E-D8F7-F546-89B9-4D7299F01568}"/>
              </a:ext>
            </a:extLst>
          </p:cNvPr>
          <p:cNvSpPr>
            <a:spLocks noGrp="1"/>
          </p:cNvSpPr>
          <p:nvPr>
            <p:ph sz="quarter" idx="29"/>
          </p:nvPr>
        </p:nvSpPr>
        <p:spPr>
          <a:xfrm>
            <a:off x="8256588" y="1484313"/>
            <a:ext cx="3743325" cy="2250000"/>
          </a:xfrm>
        </p:spPr>
        <p:txBody>
          <a:bodyPr rtlCol="0"/>
          <a:lstStyle>
            <a:lvl1pPr marL="0" indent="0">
              <a:buNone/>
              <a:defRPr sz="1800"/>
            </a:lvl1pPr>
          </a:lstStyle>
          <a:p>
            <a:pPr lvl="0" rtl="0"/>
            <a:r>
              <a:rPr lang="fr-CA"/>
              <a:t>Click to edit Master text styles</a:t>
            </a:r>
          </a:p>
        </p:txBody>
      </p:sp>
      <p:sp>
        <p:nvSpPr>
          <p:cNvPr id="12" name="Content Placeholder 2">
            <a:extLst>
              <a:ext uri="{FF2B5EF4-FFF2-40B4-BE49-F238E27FC236}">
                <a16:creationId xmlns:a16="http://schemas.microsoft.com/office/drawing/2014/main" id="{4701359C-DFD8-F847-ADA9-9F9CDB2CDD98}"/>
              </a:ext>
            </a:extLst>
          </p:cNvPr>
          <p:cNvSpPr>
            <a:spLocks noGrp="1"/>
          </p:cNvSpPr>
          <p:nvPr>
            <p:ph sz="quarter" idx="30"/>
          </p:nvPr>
        </p:nvSpPr>
        <p:spPr>
          <a:xfrm>
            <a:off x="8264653" y="4058725"/>
            <a:ext cx="3735260" cy="2250000"/>
          </a:xfrm>
        </p:spPr>
        <p:txBody>
          <a:bodyPr rtlCol="0"/>
          <a:lstStyle>
            <a:lvl1pPr marL="0" indent="0">
              <a:buNone/>
              <a:defRPr sz="1800"/>
            </a:lvl1pPr>
          </a:lstStyle>
          <a:p>
            <a:pPr lvl="0" rtl="0"/>
            <a:r>
              <a:rPr lang="fr-CA"/>
              <a:t>Click to edit Master text styles</a:t>
            </a:r>
          </a:p>
        </p:txBody>
      </p:sp>
      <p:pic>
        <p:nvPicPr>
          <p:cNvPr id="15" name="Picture 14">
            <a:extLst>
              <a:ext uri="{FF2B5EF4-FFF2-40B4-BE49-F238E27FC236}">
                <a16:creationId xmlns:a16="http://schemas.microsoft.com/office/drawing/2014/main" id="{02506EF0-F315-7845-A1FF-1CDB316FBC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11" name="Straight Connector 10">
            <a:extLst>
              <a:ext uri="{FF2B5EF4-FFF2-40B4-BE49-F238E27FC236}">
                <a16:creationId xmlns:a16="http://schemas.microsoft.com/office/drawing/2014/main" id="{82D42E44-2F7E-5F44-B014-DAC1320AEE9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0931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 image (top)">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774FF524-3FC6-3549-AF1C-918B93B668A5}"/>
              </a:ext>
            </a:extLst>
          </p:cNvPr>
          <p:cNvSpPr>
            <a:spLocks noGrp="1"/>
          </p:cNvSpPr>
          <p:nvPr>
            <p:ph type="pic" sz="quarter" idx="25"/>
          </p:nvPr>
        </p:nvSpPr>
        <p:spPr>
          <a:xfrm>
            <a:off x="0" y="0"/>
            <a:ext cx="12192000" cy="3429000"/>
          </a:xfrm>
          <a:blipFill>
            <a:blip r:embed="rId2"/>
            <a:stretch>
              <a:fillRect/>
            </a:stretch>
          </a:blipFill>
        </p:spPr>
        <p:txBody>
          <a:bodyPr rtlCol="0"/>
          <a:lstStyle/>
          <a:p>
            <a:pPr rtl="0"/>
            <a:endParaRPr lang="en-US" dirty="0"/>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8" y="3797300"/>
            <a:ext cx="11807828" cy="2511425"/>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5C24DFC8-DB80-F44F-A94E-31710D0E08AD}"/>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2641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all out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309"/>
            <a:ext cx="11807824" cy="5940415"/>
          </a:xfrm>
        </p:spPr>
        <p:txBody>
          <a:bodyPr lIns="0" tIns="0" rIns="0" bIns="0" rtlCol="0" anchor="ctr" anchorCtr="0">
            <a:normAutofit/>
          </a:bodyPr>
          <a:lstStyle>
            <a:lvl1pPr>
              <a:lnSpc>
                <a:spcPct val="90000"/>
              </a:lnSpc>
              <a:defRPr sz="4800" b="1">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Small text call out</a:t>
            </a:r>
          </a:p>
        </p:txBody>
      </p:sp>
      <p:pic>
        <p:nvPicPr>
          <p:cNvPr id="7" name="Picture 6">
            <a:extLst>
              <a:ext uri="{FF2B5EF4-FFF2-40B4-BE49-F238E27FC236}">
                <a16:creationId xmlns:a16="http://schemas.microsoft.com/office/drawing/2014/main" id="{B57E3DBC-C178-0C44-82CC-857EFE5EFC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1051D66A-6AE6-8943-8D13-408C1B164421}"/>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3465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all out medi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6" cy="5940421"/>
          </a:xfrm>
        </p:spPr>
        <p:txBody>
          <a:bodyPr lIns="0" tIns="0" rIns="0" bIns="0" rtlCol="0" anchor="ctr" anchorCtr="0">
            <a:normAutofit/>
          </a:bodyPr>
          <a:lstStyle>
            <a:lvl1pPr>
              <a:lnSpc>
                <a:spcPct val="90000"/>
              </a:lnSpc>
              <a:defRPr sz="7200" b="1">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Medium text call out</a:t>
            </a:r>
          </a:p>
        </p:txBody>
      </p:sp>
      <p:pic>
        <p:nvPicPr>
          <p:cNvPr id="7" name="Picture 6">
            <a:extLst>
              <a:ext uri="{FF2B5EF4-FFF2-40B4-BE49-F238E27FC236}">
                <a16:creationId xmlns:a16="http://schemas.microsoft.com/office/drawing/2014/main" id="{73237A8C-31B3-C34C-96AE-88E109D4D1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74A58CC3-4324-CB44-A342-B374FB6F05C5}"/>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8437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all ou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299"/>
            <a:ext cx="11807824" cy="5940421"/>
          </a:xfrm>
        </p:spPr>
        <p:txBody>
          <a:bodyPr lIns="0" tIns="0" rIns="0" bIns="0" rtlCol="0" anchor="ctr" anchorCtr="0">
            <a:normAutofit/>
          </a:bodyPr>
          <a:lstStyle>
            <a:lvl1pPr>
              <a:lnSpc>
                <a:spcPct val="90000"/>
              </a:lnSpc>
              <a:defRPr sz="9600" b="1">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Large text call out</a:t>
            </a:r>
          </a:p>
        </p:txBody>
      </p:sp>
      <p:pic>
        <p:nvPicPr>
          <p:cNvPr id="7" name="Picture 6">
            <a:extLst>
              <a:ext uri="{FF2B5EF4-FFF2-40B4-BE49-F238E27FC236}">
                <a16:creationId xmlns:a16="http://schemas.microsoft.com/office/drawing/2014/main" id="{F73F3679-D46C-A748-AB6C-5A481154A5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518B517E-3869-6D45-BC5A-FABAA3C889BD}"/>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5691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lose">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51F6C-4489-4D48-8BAA-11D2730B2020}"/>
              </a:ext>
            </a:extLst>
          </p:cNvPr>
          <p:cNvPicPr>
            <a:picLocks noChangeAspect="1"/>
          </p:cNvPicPr>
          <p:nvPr userDrawn="1"/>
        </p:nvPicPr>
        <p:blipFill>
          <a:blip r:embed="rId2"/>
          <a:srcRect/>
          <a:stretch/>
        </p:blipFill>
        <p:spPr>
          <a:xfrm>
            <a:off x="4036309" y="2965179"/>
            <a:ext cx="4119381" cy="568867"/>
          </a:xfrm>
          <a:prstGeom prst="rect">
            <a:avLst/>
          </a:prstGeom>
        </p:spPr>
      </p:pic>
    </p:spTree>
    <p:extLst>
      <p:ext uri="{BB962C8B-B14F-4D97-AF65-F5344CB8AC3E}">
        <p14:creationId xmlns:p14="http://schemas.microsoft.com/office/powerpoint/2010/main" val="40200732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192087" y="1484313"/>
            <a:ext cx="11807825" cy="1765300"/>
          </a:xfrm>
        </p:spPr>
        <p:txBody>
          <a:bodyPr rtlCol="0" anchor="b" anchorCtr="0"/>
          <a:lstStyle>
            <a:lvl1pPr>
              <a:defRPr sz="60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192088" y="3429001"/>
            <a:ext cx="5759450" cy="1620837"/>
          </a:xfrm>
        </p:spPr>
        <p:txBody>
          <a:bodyPr rtlCol="0" anchor="t" anchorCtr="0"/>
          <a:lstStyle>
            <a:lvl1pPr>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Presentation description / </a:t>
            </a:r>
            <a:br>
              <a:rPr lang="en-GB" dirty="0"/>
            </a:br>
            <a:r>
              <a:rPr lang="fr-CA"/>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192088" y="5373687"/>
            <a:ext cx="5759450" cy="935037"/>
          </a:xfrm>
        </p:spPr>
        <p:txBody>
          <a:bodyPr rtlCol="0" anchor="t" anchorCtr="0"/>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Presenter name</a:t>
            </a:r>
          </a:p>
          <a:p>
            <a:pPr lvl="0" rtl="0"/>
            <a:r>
              <a:rPr lang="fr-CA"/>
              <a:t>Title</a:t>
            </a:r>
          </a:p>
        </p:txBody>
      </p:sp>
      <p:pic>
        <p:nvPicPr>
          <p:cNvPr id="6" name="Picture 5">
            <a:extLst>
              <a:ext uri="{FF2B5EF4-FFF2-40B4-BE49-F238E27FC236}">
                <a16:creationId xmlns:a16="http://schemas.microsoft.com/office/drawing/2014/main" id="{C1865188-4B3E-EE4F-8DDE-9F18E2595596}"/>
              </a:ext>
            </a:extLst>
          </p:cNvPr>
          <p:cNvPicPr>
            <a:picLocks noChangeAspect="1"/>
          </p:cNvPicPr>
          <p:nvPr userDrawn="1"/>
        </p:nvPicPr>
        <p:blipFill>
          <a:blip r:embed="rId2"/>
          <a:srcRect/>
          <a:stretch/>
        </p:blipFill>
        <p:spPr>
          <a:xfrm>
            <a:off x="9374961" y="368300"/>
            <a:ext cx="2447397" cy="337974"/>
          </a:xfrm>
          <a:prstGeom prst="rect">
            <a:avLst/>
          </a:prstGeom>
        </p:spPr>
      </p:pic>
    </p:spTree>
    <p:extLst>
      <p:ext uri="{BB962C8B-B14F-4D97-AF65-F5344CB8AC3E}">
        <p14:creationId xmlns:p14="http://schemas.microsoft.com/office/powerpoint/2010/main" val="239337458"/>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1484313"/>
            <a:ext cx="11807824" cy="3565525"/>
          </a:xfrm>
          <a:prstGeom prst="rect">
            <a:avLst/>
          </a:prstGeom>
        </p:spPr>
        <p:txBody>
          <a:bodyPr lIns="0" tIns="0" rIns="0" bIns="0" rtlCol="0" anchor="ctr"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Section title</a:t>
            </a:r>
          </a:p>
        </p:txBody>
      </p:sp>
      <p:sp>
        <p:nvSpPr>
          <p:cNvPr id="5" name="Text Placeholder 4">
            <a:extLst>
              <a:ext uri="{FF2B5EF4-FFF2-40B4-BE49-F238E27FC236}">
                <a16:creationId xmlns:a16="http://schemas.microsoft.com/office/drawing/2014/main" id="{A4CF0C63-95D4-244A-8BFB-5B1AC1B0FCD4}"/>
              </a:ext>
            </a:extLst>
          </p:cNvPr>
          <p:cNvSpPr>
            <a:spLocks noGrp="1"/>
          </p:cNvSpPr>
          <p:nvPr>
            <p:ph type="body" sz="quarter" idx="12" hasCustomPrompt="1"/>
          </p:nvPr>
        </p:nvSpPr>
        <p:spPr>
          <a:xfrm>
            <a:off x="192088" y="5373687"/>
            <a:ext cx="5759450" cy="935037"/>
          </a:xfrm>
        </p:spPr>
        <p:txBody>
          <a:bodyPr rtlCol="0" anchor="t" anchorCtr="0"/>
          <a:lstStyle>
            <a:lvl1pPr>
              <a:lnSpc>
                <a:spcPct val="90000"/>
              </a:lnSpc>
              <a:spcBef>
                <a:spcPts val="0"/>
              </a:spcBef>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Presenter name</a:t>
            </a:r>
          </a:p>
          <a:p>
            <a:pPr lvl="0" rtl="0"/>
            <a:r>
              <a:rPr lang="fr-CA"/>
              <a:t>Title</a:t>
            </a:r>
          </a:p>
        </p:txBody>
      </p:sp>
      <p:pic>
        <p:nvPicPr>
          <p:cNvPr id="6" name="Picture 5">
            <a:extLst>
              <a:ext uri="{FF2B5EF4-FFF2-40B4-BE49-F238E27FC236}">
                <a16:creationId xmlns:a16="http://schemas.microsoft.com/office/drawing/2014/main" id="{1BB0136F-9B37-2345-8AF0-3710925C1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Tree>
    <p:extLst>
      <p:ext uri="{BB962C8B-B14F-4D97-AF65-F5344CB8AC3E}">
        <p14:creationId xmlns:p14="http://schemas.microsoft.com/office/powerpoint/2010/main" val="9932411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B8A7-34F1-2F44-BFD0-5B0963106CEC}"/>
              </a:ext>
            </a:extLst>
          </p:cNvPr>
          <p:cNvSpPr>
            <a:spLocks noGrp="1"/>
          </p:cNvSpPr>
          <p:nvPr>
            <p:ph type="title"/>
          </p:nvPr>
        </p:nvSpPr>
        <p:spPr>
          <a:xfrm>
            <a:off x="192089" y="368301"/>
            <a:ext cx="11807824" cy="792162"/>
          </a:xfrm>
        </p:spPr>
        <p:txBody>
          <a:bodyPr lIns="0" tIns="0" rIns="0" bIns="0" rtlCol="0" anchor="t" anchorCtr="0">
            <a:normAutofit/>
          </a:bodyPr>
          <a:lstStyle>
            <a:lvl1pPr>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cxnSp>
        <p:nvCxnSpPr>
          <p:cNvPr id="7" name="Straight Connector 6">
            <a:extLst>
              <a:ext uri="{FF2B5EF4-FFF2-40B4-BE49-F238E27FC236}">
                <a16:creationId xmlns:a16="http://schemas.microsoft.com/office/drawing/2014/main" id="{F1C71466-8AFC-0F44-BFA7-5A78EF317063}"/>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573FB8C-301C-5F47-B7ED-1B6E790292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Tree>
    <p:extLst>
      <p:ext uri="{BB962C8B-B14F-4D97-AF65-F5344CB8AC3E}">
        <p14:creationId xmlns:p14="http://schemas.microsoft.com/office/powerpoint/2010/main" val="1979330840"/>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Call out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309"/>
            <a:ext cx="11807824" cy="5940415"/>
          </a:xfrm>
        </p:spPr>
        <p:txBody>
          <a:bodyPr lIns="0" tIns="0" rIns="0" bIns="0" rtlCol="0" anchor="ctr" anchorCtr="0">
            <a:normAutofit/>
          </a:bodyPr>
          <a:lstStyle>
            <a:lvl1pPr>
              <a:lnSpc>
                <a:spcPct val="90000"/>
              </a:lnSpc>
              <a:defRPr sz="4800" b="1">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Small text call out</a:t>
            </a:r>
          </a:p>
        </p:txBody>
      </p:sp>
      <p:cxnSp>
        <p:nvCxnSpPr>
          <p:cNvPr id="5" name="Straight Connector 4">
            <a:extLst>
              <a:ext uri="{FF2B5EF4-FFF2-40B4-BE49-F238E27FC236}">
                <a16:creationId xmlns:a16="http://schemas.microsoft.com/office/drawing/2014/main" id="{1051D66A-6AE6-8943-8D13-408C1B164421}"/>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A008084-C363-FD43-860E-2C10F8B4AE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Tree>
    <p:extLst>
      <p:ext uri="{BB962C8B-B14F-4D97-AF65-F5344CB8AC3E}">
        <p14:creationId xmlns:p14="http://schemas.microsoft.com/office/powerpoint/2010/main" val="26841507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all out medi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6" cy="5940421"/>
          </a:xfrm>
        </p:spPr>
        <p:txBody>
          <a:bodyPr lIns="0" tIns="0" rIns="0" bIns="0" rtlCol="0" anchor="ctr" anchorCtr="0">
            <a:normAutofit/>
          </a:bodyPr>
          <a:lstStyle>
            <a:lvl1pPr>
              <a:lnSpc>
                <a:spcPct val="90000"/>
              </a:lnSpc>
              <a:defRPr sz="7200" b="1">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Medium text call out</a:t>
            </a:r>
          </a:p>
        </p:txBody>
      </p:sp>
      <p:cxnSp>
        <p:nvCxnSpPr>
          <p:cNvPr id="5" name="Straight Connector 4">
            <a:extLst>
              <a:ext uri="{FF2B5EF4-FFF2-40B4-BE49-F238E27FC236}">
                <a16:creationId xmlns:a16="http://schemas.microsoft.com/office/drawing/2014/main" id="{74A58CC3-4324-CB44-A342-B374FB6F05C5}"/>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B339E35-8242-7149-AAFE-2C3DE2847C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Tree>
    <p:extLst>
      <p:ext uri="{BB962C8B-B14F-4D97-AF65-F5344CB8AC3E}">
        <p14:creationId xmlns:p14="http://schemas.microsoft.com/office/powerpoint/2010/main" val="278372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x2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9" y="1484312"/>
            <a:ext cx="2735262" cy="2250000"/>
          </a:xfrm>
        </p:spPr>
        <p:txBody>
          <a:bodyPr rtlCol="0"/>
          <a:lstStyle>
            <a:lvl1pPr marL="0" indent="0">
              <a:buNone/>
              <a:defRPr sz="1600"/>
            </a:lvl1pPr>
          </a:lstStyle>
          <a:p>
            <a:pPr lvl="0" rtl="0"/>
            <a:r>
              <a:rPr lang="fr-CA"/>
              <a:t>Click to edit Master text styles</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
        <p:nvSpPr>
          <p:cNvPr id="16" name="Content Placeholder 2">
            <a:extLst>
              <a:ext uri="{FF2B5EF4-FFF2-40B4-BE49-F238E27FC236}">
                <a16:creationId xmlns:a16="http://schemas.microsoft.com/office/drawing/2014/main" id="{85FC02E4-8F2D-0C49-969E-6DB03AED7BDD}"/>
              </a:ext>
            </a:extLst>
          </p:cNvPr>
          <p:cNvSpPr>
            <a:spLocks noGrp="1"/>
          </p:cNvSpPr>
          <p:nvPr>
            <p:ph sz="quarter" idx="33"/>
          </p:nvPr>
        </p:nvSpPr>
        <p:spPr>
          <a:xfrm>
            <a:off x="3216276" y="1484313"/>
            <a:ext cx="2735262" cy="2250000"/>
          </a:xfrm>
        </p:spPr>
        <p:txBody>
          <a:bodyPr rtlCol="0"/>
          <a:lstStyle>
            <a:lvl1pPr marL="0" indent="0">
              <a:buNone/>
              <a:defRPr sz="1600"/>
            </a:lvl1pPr>
          </a:lstStyle>
          <a:p>
            <a:pPr lvl="0" rtl="0"/>
            <a:r>
              <a:rPr lang="fr-CA"/>
              <a:t>Click to edit Master text styles</a:t>
            </a:r>
          </a:p>
        </p:txBody>
      </p:sp>
      <p:sp>
        <p:nvSpPr>
          <p:cNvPr id="19" name="Content Placeholder 2">
            <a:extLst>
              <a:ext uri="{FF2B5EF4-FFF2-40B4-BE49-F238E27FC236}">
                <a16:creationId xmlns:a16="http://schemas.microsoft.com/office/drawing/2014/main" id="{E9821FB0-5481-CB43-9A17-66B388706941}"/>
              </a:ext>
            </a:extLst>
          </p:cNvPr>
          <p:cNvSpPr>
            <a:spLocks noGrp="1"/>
          </p:cNvSpPr>
          <p:nvPr>
            <p:ph sz="quarter" idx="34"/>
          </p:nvPr>
        </p:nvSpPr>
        <p:spPr>
          <a:xfrm>
            <a:off x="6240463" y="1484313"/>
            <a:ext cx="2735262" cy="2250000"/>
          </a:xfrm>
        </p:spPr>
        <p:txBody>
          <a:bodyPr rtlCol="0"/>
          <a:lstStyle>
            <a:lvl1pPr marL="0" indent="0">
              <a:buNone/>
              <a:defRPr sz="1600"/>
            </a:lvl1pPr>
          </a:lstStyle>
          <a:p>
            <a:pPr lvl="0" rtl="0"/>
            <a:r>
              <a:rPr lang="fr-CA"/>
              <a:t>Click to edit Master text styles</a:t>
            </a:r>
          </a:p>
        </p:txBody>
      </p:sp>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9264651" y="1484313"/>
            <a:ext cx="2735262" cy="2250000"/>
          </a:xfrm>
        </p:spPr>
        <p:txBody>
          <a:bodyPr rtlCol="0"/>
          <a:lstStyle>
            <a:lvl1pPr marL="0" indent="0">
              <a:buNone/>
              <a:defRPr sz="1600"/>
            </a:lvl1pPr>
          </a:lstStyle>
          <a:p>
            <a:pPr lvl="0" rtl="0"/>
            <a:r>
              <a:rPr lang="fr-CA"/>
              <a:t>Click to edit Master text styles</a:t>
            </a:r>
          </a:p>
        </p:txBody>
      </p:sp>
      <p:sp>
        <p:nvSpPr>
          <p:cNvPr id="28" name="Content Placeholder 2">
            <a:extLst>
              <a:ext uri="{FF2B5EF4-FFF2-40B4-BE49-F238E27FC236}">
                <a16:creationId xmlns:a16="http://schemas.microsoft.com/office/drawing/2014/main" id="{637AD8E3-8813-D74C-87CA-80D331FE2EB4}"/>
              </a:ext>
            </a:extLst>
          </p:cNvPr>
          <p:cNvSpPr>
            <a:spLocks noGrp="1"/>
          </p:cNvSpPr>
          <p:nvPr>
            <p:ph sz="quarter" idx="36"/>
          </p:nvPr>
        </p:nvSpPr>
        <p:spPr>
          <a:xfrm>
            <a:off x="192087" y="4058724"/>
            <a:ext cx="2735262" cy="2250000"/>
          </a:xfrm>
        </p:spPr>
        <p:txBody>
          <a:bodyPr rtlCol="0"/>
          <a:lstStyle>
            <a:lvl1pPr marL="0" indent="0">
              <a:buNone/>
              <a:defRPr sz="1600"/>
            </a:lvl1pPr>
          </a:lstStyle>
          <a:p>
            <a:pPr lvl="0" rtl="0"/>
            <a:r>
              <a:rPr lang="fr-CA"/>
              <a:t>Click to edit Master text styles</a:t>
            </a:r>
          </a:p>
        </p:txBody>
      </p:sp>
      <p:sp>
        <p:nvSpPr>
          <p:cNvPr id="29" name="Content Placeholder 2">
            <a:extLst>
              <a:ext uri="{FF2B5EF4-FFF2-40B4-BE49-F238E27FC236}">
                <a16:creationId xmlns:a16="http://schemas.microsoft.com/office/drawing/2014/main" id="{3555FD05-F617-EF4F-8A3F-9C9AD6AA040C}"/>
              </a:ext>
            </a:extLst>
          </p:cNvPr>
          <p:cNvSpPr>
            <a:spLocks noGrp="1"/>
          </p:cNvSpPr>
          <p:nvPr>
            <p:ph sz="quarter" idx="37"/>
          </p:nvPr>
        </p:nvSpPr>
        <p:spPr>
          <a:xfrm>
            <a:off x="3216274" y="4058725"/>
            <a:ext cx="2735261" cy="2250000"/>
          </a:xfrm>
        </p:spPr>
        <p:txBody>
          <a:bodyPr rtlCol="0"/>
          <a:lstStyle>
            <a:lvl1pPr marL="0" indent="0">
              <a:buNone/>
              <a:defRPr sz="1600"/>
            </a:lvl1pPr>
          </a:lstStyle>
          <a:p>
            <a:pPr lvl="0" rtl="0"/>
            <a:r>
              <a:rPr lang="fr-CA"/>
              <a:t>Click to edit Master text styles</a:t>
            </a:r>
          </a:p>
        </p:txBody>
      </p:sp>
      <p:sp>
        <p:nvSpPr>
          <p:cNvPr id="30" name="Content Placeholder 2">
            <a:extLst>
              <a:ext uri="{FF2B5EF4-FFF2-40B4-BE49-F238E27FC236}">
                <a16:creationId xmlns:a16="http://schemas.microsoft.com/office/drawing/2014/main" id="{40E6E57E-617C-9E45-86A8-0B0A4E5D8657}"/>
              </a:ext>
            </a:extLst>
          </p:cNvPr>
          <p:cNvSpPr>
            <a:spLocks noGrp="1"/>
          </p:cNvSpPr>
          <p:nvPr>
            <p:ph sz="quarter" idx="38"/>
          </p:nvPr>
        </p:nvSpPr>
        <p:spPr>
          <a:xfrm>
            <a:off x="6240461" y="4058725"/>
            <a:ext cx="2735262" cy="2250000"/>
          </a:xfrm>
        </p:spPr>
        <p:txBody>
          <a:bodyPr rtlCol="0"/>
          <a:lstStyle>
            <a:lvl1pPr marL="0" indent="0">
              <a:buNone/>
              <a:defRPr sz="1600"/>
            </a:lvl1pPr>
          </a:lstStyle>
          <a:p>
            <a:pPr lvl="0" rtl="0"/>
            <a:r>
              <a:rPr lang="fr-CA"/>
              <a:t>Click to edit Master text styles</a:t>
            </a:r>
          </a:p>
        </p:txBody>
      </p:sp>
      <p:sp>
        <p:nvSpPr>
          <p:cNvPr id="31" name="Content Placeholder 2">
            <a:extLst>
              <a:ext uri="{FF2B5EF4-FFF2-40B4-BE49-F238E27FC236}">
                <a16:creationId xmlns:a16="http://schemas.microsoft.com/office/drawing/2014/main" id="{EA5C7136-DD5F-394A-BC8C-AE3A6365E3BF}"/>
              </a:ext>
            </a:extLst>
          </p:cNvPr>
          <p:cNvSpPr>
            <a:spLocks noGrp="1"/>
          </p:cNvSpPr>
          <p:nvPr>
            <p:ph sz="quarter" idx="39"/>
          </p:nvPr>
        </p:nvSpPr>
        <p:spPr>
          <a:xfrm>
            <a:off x="9264649" y="4058725"/>
            <a:ext cx="2735262" cy="2250000"/>
          </a:xfrm>
        </p:spPr>
        <p:txBody>
          <a:bodyPr rtlCol="0"/>
          <a:lstStyle>
            <a:lvl1pPr marL="0" indent="0">
              <a:buNone/>
              <a:defRPr sz="1600"/>
            </a:lvl1pPr>
          </a:lstStyle>
          <a:p>
            <a:pPr lvl="0" rtl="0"/>
            <a:r>
              <a:rPr lang="fr-CA"/>
              <a:t>Click to edit Master text styles</a:t>
            </a:r>
          </a:p>
        </p:txBody>
      </p:sp>
      <p:cxnSp>
        <p:nvCxnSpPr>
          <p:cNvPr id="17" name="Straight Connector 16">
            <a:extLst>
              <a:ext uri="{FF2B5EF4-FFF2-40B4-BE49-F238E27FC236}">
                <a16:creationId xmlns:a16="http://schemas.microsoft.com/office/drawing/2014/main" id="{FAF98FC1-1143-E74A-AF36-716E3EFC3D18}"/>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6350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all ou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299"/>
            <a:ext cx="11807824" cy="5940421"/>
          </a:xfrm>
        </p:spPr>
        <p:txBody>
          <a:bodyPr lIns="0" tIns="0" rIns="0" bIns="0" rtlCol="0" anchor="ctr" anchorCtr="0">
            <a:normAutofit/>
          </a:bodyPr>
          <a:lstStyle>
            <a:lvl1pPr>
              <a:lnSpc>
                <a:spcPct val="90000"/>
              </a:lnSpc>
              <a:defRPr sz="9600" b="1">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Large text call out</a:t>
            </a:r>
          </a:p>
        </p:txBody>
      </p:sp>
      <p:cxnSp>
        <p:nvCxnSpPr>
          <p:cNvPr id="5" name="Straight Connector 4">
            <a:extLst>
              <a:ext uri="{FF2B5EF4-FFF2-40B4-BE49-F238E27FC236}">
                <a16:creationId xmlns:a16="http://schemas.microsoft.com/office/drawing/2014/main" id="{518B517E-3869-6D45-BC5A-FABAA3C889BD}"/>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613846E-7C65-474F-B095-6CC29203A9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Tree>
    <p:extLst>
      <p:ext uri="{BB962C8B-B14F-4D97-AF65-F5344CB8AC3E}">
        <p14:creationId xmlns:p14="http://schemas.microsoft.com/office/powerpoint/2010/main" val="18346686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249C2D-D03B-0E44-B305-62F063694800}"/>
              </a:ext>
            </a:extLst>
          </p:cNvPr>
          <p:cNvPicPr>
            <a:picLocks noChangeAspect="1"/>
          </p:cNvPicPr>
          <p:nvPr userDrawn="1"/>
        </p:nvPicPr>
        <p:blipFill>
          <a:blip r:embed="rId2"/>
          <a:stretch>
            <a:fillRect/>
          </a:stretch>
        </p:blipFill>
        <p:spPr>
          <a:xfrm>
            <a:off x="4036309" y="2965179"/>
            <a:ext cx="4119382" cy="568867"/>
          </a:xfrm>
          <a:prstGeom prst="rect">
            <a:avLst/>
          </a:prstGeom>
        </p:spPr>
      </p:pic>
    </p:spTree>
    <p:extLst>
      <p:ext uri="{BB962C8B-B14F-4D97-AF65-F5344CB8AC3E}">
        <p14:creationId xmlns:p14="http://schemas.microsoft.com/office/powerpoint/2010/main" val="317572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5"/>
            <a:ext cx="5759452" cy="3565524"/>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cxnSp>
        <p:nvCxnSpPr>
          <p:cNvPr id="6" name="Straight Connector 5">
            <a:extLst>
              <a:ext uri="{FF2B5EF4-FFF2-40B4-BE49-F238E27FC236}">
                <a16:creationId xmlns:a16="http://schemas.microsoft.com/office/drawing/2014/main" id="{BCF60261-BA6C-2142-B71D-37994ED4A04B}"/>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208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image (left)">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6240463" y="1484313"/>
            <a:ext cx="5759450" cy="3565526"/>
          </a:xfrm>
        </p:spPr>
        <p:txBody>
          <a:bodyPr rtlCol="0"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cxnSp>
        <p:nvCxnSpPr>
          <p:cNvPr id="13" name="Straight Connector 12">
            <a:extLst>
              <a:ext uri="{FF2B5EF4-FFF2-40B4-BE49-F238E27FC236}">
                <a16:creationId xmlns:a16="http://schemas.microsoft.com/office/drawing/2014/main" id="{8F6E73A7-BA38-1E48-A15B-AFDF4974DF9B}"/>
              </a:ext>
            </a:extLst>
          </p:cNvPr>
          <p:cNvCxnSpPr>
            <a:cxnSpLocks/>
          </p:cNvCxnSpPr>
          <p:nvPr userDrawn="1"/>
        </p:nvCxnSpPr>
        <p:spPr>
          <a:xfrm>
            <a:off x="192087" y="206669"/>
            <a:ext cx="43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534BBE3-AC4A-A64A-9737-8BA870D69446}"/>
              </a:ext>
            </a:extLst>
          </p:cNvPr>
          <p:cNvSpPr>
            <a:spLocks noGrp="1"/>
          </p:cNvSpPr>
          <p:nvPr>
            <p:ph type="title"/>
          </p:nvPr>
        </p:nvSpPr>
        <p:spPr>
          <a:xfrm>
            <a:off x="6240463" y="368300"/>
            <a:ext cx="5759449" cy="792162"/>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0" name="Picture 9">
            <a:extLst>
              <a:ext uri="{FF2B5EF4-FFF2-40B4-BE49-F238E27FC236}">
                <a16:creationId xmlns:a16="http://schemas.microsoft.com/office/drawing/2014/main" id="{06E268D1-3C47-474E-A601-6236191E27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11" name="Straight Connector 10">
            <a:extLst>
              <a:ext uri="{FF2B5EF4-FFF2-40B4-BE49-F238E27FC236}">
                <a16:creationId xmlns:a16="http://schemas.microsoft.com/office/drawing/2014/main" id="{125D2655-77D9-BB44-A9F7-604618321FB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C57F217F-D4AA-A141-BF24-68CCE02BE45B}"/>
              </a:ext>
            </a:extLst>
          </p:cNvPr>
          <p:cNvSpPr>
            <a:spLocks noGrp="1"/>
          </p:cNvSpPr>
          <p:nvPr>
            <p:ph type="pic" sz="quarter" idx="25"/>
          </p:nvPr>
        </p:nvSpPr>
        <p:spPr>
          <a:xfrm>
            <a:off x="0" y="0"/>
            <a:ext cx="3935413"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265514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image (righ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192087" y="1484313"/>
            <a:ext cx="5759449" cy="3565526"/>
          </a:xfrm>
        </p:spPr>
        <p:txBody>
          <a:bodyPr rtlCol="0"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7" name="Title 1">
            <a:extLst>
              <a:ext uri="{FF2B5EF4-FFF2-40B4-BE49-F238E27FC236}">
                <a16:creationId xmlns:a16="http://schemas.microsoft.com/office/drawing/2014/main" id="{C3758102-AAC4-EF4E-95BE-C05953CF1361}"/>
              </a:ext>
            </a:extLst>
          </p:cNvPr>
          <p:cNvSpPr>
            <a:spLocks noGrp="1"/>
          </p:cNvSpPr>
          <p:nvPr>
            <p:ph type="title"/>
          </p:nvPr>
        </p:nvSpPr>
        <p:spPr>
          <a:xfrm>
            <a:off x="192089" y="368300"/>
            <a:ext cx="5759449" cy="792162"/>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cxnSp>
        <p:nvCxnSpPr>
          <p:cNvPr id="8" name="Straight Connector 7">
            <a:extLst>
              <a:ext uri="{FF2B5EF4-FFF2-40B4-BE49-F238E27FC236}">
                <a16:creationId xmlns:a16="http://schemas.microsoft.com/office/drawing/2014/main" id="{49739721-2CBA-0E49-8EA4-C7900908454C}"/>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BAAA2378-A01C-5846-9EE5-133ECA587609}"/>
              </a:ext>
            </a:extLst>
          </p:cNvPr>
          <p:cNvSpPr>
            <a:spLocks noGrp="1"/>
          </p:cNvSpPr>
          <p:nvPr>
            <p:ph type="pic" sz="quarter" idx="25"/>
          </p:nvPr>
        </p:nvSpPr>
        <p:spPr>
          <a:xfrm>
            <a:off x="8256587" y="0"/>
            <a:ext cx="3935413"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1382711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image (lef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40461" y="1484313"/>
            <a:ext cx="5759452" cy="3565525"/>
          </a:xfrm>
        </p:spPr>
        <p:txBody>
          <a:bodyPr rtlCol="0"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sp>
        <p:nvSpPr>
          <p:cNvPr id="5" name="Title 1">
            <a:extLst>
              <a:ext uri="{FF2B5EF4-FFF2-40B4-BE49-F238E27FC236}">
                <a16:creationId xmlns:a16="http://schemas.microsoft.com/office/drawing/2014/main" id="{34B80CB2-8BC8-B245-9E9B-97E154FB3FE6}"/>
              </a:ext>
            </a:extLst>
          </p:cNvPr>
          <p:cNvSpPr>
            <a:spLocks noGrp="1"/>
          </p:cNvSpPr>
          <p:nvPr>
            <p:ph type="title"/>
          </p:nvPr>
        </p:nvSpPr>
        <p:spPr>
          <a:xfrm>
            <a:off x="6240461" y="368300"/>
            <a:ext cx="5759449" cy="792162"/>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8" name="Picture 7">
            <a:extLst>
              <a:ext uri="{FF2B5EF4-FFF2-40B4-BE49-F238E27FC236}">
                <a16:creationId xmlns:a16="http://schemas.microsoft.com/office/drawing/2014/main" id="{312FCA2F-0D64-2F43-A09E-6E56CEE692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9" name="Straight Connector 8">
            <a:extLst>
              <a:ext uri="{FF2B5EF4-FFF2-40B4-BE49-F238E27FC236}">
                <a16:creationId xmlns:a16="http://schemas.microsoft.com/office/drawing/2014/main" id="{AD06ADE0-0810-2D43-92F8-BDC1658E9298}"/>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4">
            <a:extLst>
              <a:ext uri="{FF2B5EF4-FFF2-40B4-BE49-F238E27FC236}">
                <a16:creationId xmlns:a16="http://schemas.microsoft.com/office/drawing/2014/main" id="{C314BF0D-CD40-924D-8097-A6F680C70D59}"/>
              </a:ext>
            </a:extLst>
          </p:cNvPr>
          <p:cNvSpPr>
            <a:spLocks noGrp="1"/>
          </p:cNvSpPr>
          <p:nvPr>
            <p:ph type="pic" sz="quarter" idx="25"/>
          </p:nvPr>
        </p:nvSpPr>
        <p:spPr>
          <a:xfrm>
            <a:off x="0" y="0"/>
            <a:ext cx="5951540"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354546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 image (righ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6"/>
            <a:ext cx="5759452" cy="3565522"/>
          </a:xfrm>
        </p:spPr>
        <p:txBody>
          <a:bodyPr rtlCol="0"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5759449" cy="792162"/>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2976A4C4-FD62-1A4A-BACD-014A5D830A35}"/>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3ABB104A-DA56-C54E-80D5-9BE7CE4447D0}"/>
              </a:ext>
            </a:extLst>
          </p:cNvPr>
          <p:cNvSpPr>
            <a:spLocks noGrp="1"/>
          </p:cNvSpPr>
          <p:nvPr>
            <p:ph type="pic" sz="quarter" idx="25"/>
          </p:nvPr>
        </p:nvSpPr>
        <p:spPr>
          <a:xfrm>
            <a:off x="6240460" y="-1584"/>
            <a:ext cx="5951540"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2770382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image (bottom)">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D0FCA007-03B6-434E-8212-6AB5A68EE665}"/>
              </a:ext>
            </a:extLst>
          </p:cNvPr>
          <p:cNvSpPr>
            <a:spLocks noGrp="1"/>
          </p:cNvSpPr>
          <p:nvPr>
            <p:ph type="pic" sz="quarter" idx="25"/>
          </p:nvPr>
        </p:nvSpPr>
        <p:spPr>
          <a:xfrm>
            <a:off x="0" y="3429000"/>
            <a:ext cx="12192000" cy="3429000"/>
          </a:xfrm>
          <a:blipFill>
            <a:blip r:embed="rId2"/>
            <a:stretch>
              <a:fillRect/>
            </a:stretch>
          </a:blipFill>
        </p:spPr>
        <p:txBody>
          <a:bodyPr rtlCol="0"/>
          <a:lstStyle/>
          <a:p>
            <a:pPr rtl="0"/>
            <a:endParaRPr lang="en-US" dirty="0"/>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5" y="1484316"/>
            <a:ext cx="11807828" cy="1584321"/>
          </a:xfrm>
        </p:spPr>
        <p:txBody>
          <a:bodyPr rtlCol="0"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BF6CECA7-98DD-F446-B1FC-E4551883F807}"/>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58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 image (top)">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FF59F05-8043-7048-9449-8E7676FE6449}"/>
              </a:ext>
            </a:extLst>
          </p:cNvPr>
          <p:cNvSpPr>
            <a:spLocks noGrp="1"/>
          </p:cNvSpPr>
          <p:nvPr>
            <p:ph type="pic" sz="quarter" idx="25"/>
          </p:nvPr>
        </p:nvSpPr>
        <p:spPr>
          <a:xfrm>
            <a:off x="0" y="0"/>
            <a:ext cx="12192000" cy="3429000"/>
          </a:xfrm>
          <a:blipFill>
            <a:blip r:embed="rId2"/>
            <a:stretch>
              <a:fillRect/>
            </a:stretch>
          </a:blipFill>
        </p:spPr>
        <p:txBody>
          <a:bodyPr rtlCol="0"/>
          <a:lstStyle/>
          <a:p>
            <a:pPr rtl="0"/>
            <a:endParaRPr lang="en-US" dirty="0"/>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8" y="3797300"/>
            <a:ext cx="11807828" cy="2511425"/>
          </a:xfrm>
        </p:spPr>
        <p:txBody>
          <a:bodyPr rtlCol="0"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7" name="Picture 6">
            <a:extLst>
              <a:ext uri="{FF2B5EF4-FFF2-40B4-BE49-F238E27FC236}">
                <a16:creationId xmlns:a16="http://schemas.microsoft.com/office/drawing/2014/main" id="{6AD4E17F-74A7-2947-94B5-436B235D58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8" name="Straight Connector 7">
            <a:extLst>
              <a:ext uri="{FF2B5EF4-FFF2-40B4-BE49-F238E27FC236}">
                <a16:creationId xmlns:a16="http://schemas.microsoft.com/office/drawing/2014/main" id="{0F2177D9-5305-6C4A-9E06-E122FA493D8E}"/>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424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all out lar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5" cy="5940421"/>
          </a:xfrm>
        </p:spPr>
        <p:txBody>
          <a:bodyPr lIns="0" tIns="0" rIns="0" bIns="0" rtlCol="0" anchor="ctr" anchorCtr="0">
            <a:normAutofit/>
          </a:bodyPr>
          <a:lstStyle>
            <a:lvl1pPr>
              <a:lnSpc>
                <a:spcPct val="90000"/>
              </a:lnSpc>
              <a:defRPr sz="9600" b="1">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Large text call out</a:t>
            </a:r>
          </a:p>
        </p:txBody>
      </p:sp>
      <p:pic>
        <p:nvPicPr>
          <p:cNvPr id="6" name="Picture 5">
            <a:extLst>
              <a:ext uri="{FF2B5EF4-FFF2-40B4-BE49-F238E27FC236}">
                <a16:creationId xmlns:a16="http://schemas.microsoft.com/office/drawing/2014/main" id="{AD035055-A5CA-7940-ACDE-DBD340E72C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5" name="Straight Connector 4">
            <a:extLst>
              <a:ext uri="{FF2B5EF4-FFF2-40B4-BE49-F238E27FC236}">
                <a16:creationId xmlns:a16="http://schemas.microsoft.com/office/drawing/2014/main" id="{8D30EC1D-CCD2-F74F-B01D-7DEFEA58C43C}"/>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77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x1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0062-35C4-7949-B078-A3CC17338BED}"/>
              </a:ext>
            </a:extLst>
          </p:cNvPr>
          <p:cNvSpPr>
            <a:spLocks noGrp="1"/>
          </p:cNvSpPr>
          <p:nvPr>
            <p:ph type="title"/>
          </p:nvPr>
        </p:nvSpPr>
        <p:spPr>
          <a:xfrm>
            <a:off x="192089" y="368301"/>
            <a:ext cx="11807824" cy="792162"/>
          </a:xfrm>
        </p:spPr>
        <p:txBody>
          <a:bodyPr rtlCol="0"/>
          <a:lstStyle/>
          <a:p>
            <a:pPr rtl="0"/>
            <a:r>
              <a:rPr lang="fr-CA"/>
              <a:t>Click to edit Master title style</a:t>
            </a:r>
            <a:endParaRPr lang="en-US" dirty="0"/>
          </a:p>
        </p:txBody>
      </p:sp>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192089" y="1484313"/>
            <a:ext cx="11807824" cy="4824412"/>
          </a:xfrm>
        </p:spPr>
        <p:txBody>
          <a:bodyPr rtlCol="0"/>
          <a:lstStyle/>
          <a:p>
            <a:pPr lvl="0" rtl="0"/>
            <a:r>
              <a:rPr lang="fr-CA"/>
              <a:t>Click to edit Master text styles</a:t>
            </a:r>
          </a:p>
          <a:p>
            <a:pPr lvl="1" rtl="0"/>
            <a:r>
              <a:rPr lang="fr-CA"/>
              <a:t>Second level</a:t>
            </a:r>
          </a:p>
        </p:txBody>
      </p:sp>
    </p:spTree>
    <p:extLst>
      <p:ext uri="{BB962C8B-B14F-4D97-AF65-F5344CB8AC3E}">
        <p14:creationId xmlns:p14="http://schemas.microsoft.com/office/powerpoint/2010/main" val="3822334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all out medium">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5" cy="5940421"/>
          </a:xfrm>
        </p:spPr>
        <p:txBody>
          <a:bodyPr lIns="0" tIns="0" rIns="0" bIns="0" rtlCol="0" anchor="ctr" anchorCtr="0">
            <a:normAutofit/>
          </a:bodyPr>
          <a:lstStyle>
            <a:lvl1pPr>
              <a:lnSpc>
                <a:spcPct val="90000"/>
              </a:lnSpc>
              <a:defRPr sz="7200" b="1">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Medium text call out</a:t>
            </a:r>
          </a:p>
        </p:txBody>
      </p:sp>
      <p:pic>
        <p:nvPicPr>
          <p:cNvPr id="6" name="Picture 5">
            <a:extLst>
              <a:ext uri="{FF2B5EF4-FFF2-40B4-BE49-F238E27FC236}">
                <a16:creationId xmlns:a16="http://schemas.microsoft.com/office/drawing/2014/main" id="{AD035055-A5CA-7940-ACDE-DBD340E72C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5" name="Straight Connector 4">
            <a:extLst>
              <a:ext uri="{FF2B5EF4-FFF2-40B4-BE49-F238E27FC236}">
                <a16:creationId xmlns:a16="http://schemas.microsoft.com/office/drawing/2014/main" id="{4AF89B31-A97E-CB48-8F8E-BA781A569224}"/>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99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all out smal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309"/>
            <a:ext cx="11807825" cy="5940415"/>
          </a:xfrm>
        </p:spPr>
        <p:txBody>
          <a:bodyPr lIns="0" tIns="0" rIns="0" bIns="0" rtlCol="0" anchor="ctr" anchorCtr="0">
            <a:normAutofit/>
          </a:bodyPr>
          <a:lstStyle>
            <a:lvl1pPr>
              <a:lnSpc>
                <a:spcPct val="90000"/>
              </a:lnSpc>
              <a:defRPr sz="4800" b="1">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Small text call out</a:t>
            </a:r>
          </a:p>
        </p:txBody>
      </p:sp>
      <p:pic>
        <p:nvPicPr>
          <p:cNvPr id="5" name="Picture 4">
            <a:extLst>
              <a:ext uri="{FF2B5EF4-FFF2-40B4-BE49-F238E27FC236}">
                <a16:creationId xmlns:a16="http://schemas.microsoft.com/office/drawing/2014/main" id="{85637AB9-D00C-544F-AA4F-4C7AC5A60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7" name="Straight Connector 6">
            <a:extLst>
              <a:ext uri="{FF2B5EF4-FFF2-40B4-BE49-F238E27FC236}">
                <a16:creationId xmlns:a16="http://schemas.microsoft.com/office/drawing/2014/main" id="{2B8A033A-55CD-424E-8CA2-639E3BB65422}"/>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584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191E849-2800-4BF6-8648-1810868AFEEF}"/>
              </a:ext>
            </a:extLst>
          </p:cNvPr>
          <p:cNvSpPr>
            <a:spLocks noGrp="1"/>
          </p:cNvSpPr>
          <p:nvPr>
            <p:ph type="pic" sz="quarter" idx="10"/>
          </p:nvPr>
        </p:nvSpPr>
        <p:spPr>
          <a:xfrm>
            <a:off x="666754" y="1163684"/>
            <a:ext cx="495297" cy="495297"/>
          </a:xfrm>
          <a:prstGeom prst="rect">
            <a:avLst/>
          </a:prstGeom>
        </p:spPr>
        <p:txBody>
          <a:bodyPr rtlCol="0"/>
          <a:lstStyle>
            <a:lvl1pPr algn="ctr">
              <a:defRPr sz="700">
                <a:latin typeface="+mj-lt"/>
              </a:defRPr>
            </a:lvl1pPr>
          </a:lstStyle>
          <a:p>
            <a:pPr rtl="0"/>
            <a:endParaRPr lang="en-AU" dirty="0"/>
          </a:p>
        </p:txBody>
      </p:sp>
      <p:sp>
        <p:nvSpPr>
          <p:cNvPr id="9" name="Picture Placeholder 3">
            <a:extLst>
              <a:ext uri="{FF2B5EF4-FFF2-40B4-BE49-F238E27FC236}">
                <a16:creationId xmlns:a16="http://schemas.microsoft.com/office/drawing/2014/main" id="{EAC093F2-4A94-4EC7-BFC5-282DC86922D3}"/>
              </a:ext>
            </a:extLst>
          </p:cNvPr>
          <p:cNvSpPr>
            <a:spLocks noGrp="1"/>
          </p:cNvSpPr>
          <p:nvPr>
            <p:ph type="pic" sz="quarter" idx="11"/>
          </p:nvPr>
        </p:nvSpPr>
        <p:spPr>
          <a:xfrm>
            <a:off x="1240371" y="1163684"/>
            <a:ext cx="495297" cy="495297"/>
          </a:xfrm>
          <a:prstGeom prst="rect">
            <a:avLst/>
          </a:prstGeom>
        </p:spPr>
        <p:txBody>
          <a:bodyPr rtlCol="0"/>
          <a:lstStyle>
            <a:lvl1pPr algn="ctr">
              <a:defRPr sz="700">
                <a:latin typeface="+mj-lt"/>
              </a:defRPr>
            </a:lvl1pPr>
          </a:lstStyle>
          <a:p>
            <a:pPr rtl="0"/>
            <a:endParaRPr lang="en-AU" dirty="0"/>
          </a:p>
        </p:txBody>
      </p:sp>
      <p:sp>
        <p:nvSpPr>
          <p:cNvPr id="11" name="Picture Placeholder 3">
            <a:extLst>
              <a:ext uri="{FF2B5EF4-FFF2-40B4-BE49-F238E27FC236}">
                <a16:creationId xmlns:a16="http://schemas.microsoft.com/office/drawing/2014/main" id="{4AB8F044-DB76-470F-8712-563C8D77DAFA}"/>
              </a:ext>
            </a:extLst>
          </p:cNvPr>
          <p:cNvSpPr>
            <a:spLocks noGrp="1"/>
          </p:cNvSpPr>
          <p:nvPr>
            <p:ph type="pic" sz="quarter" idx="12"/>
          </p:nvPr>
        </p:nvSpPr>
        <p:spPr>
          <a:xfrm>
            <a:off x="1813988" y="1163684"/>
            <a:ext cx="495297" cy="495297"/>
          </a:xfrm>
          <a:prstGeom prst="rect">
            <a:avLst/>
          </a:prstGeom>
        </p:spPr>
        <p:txBody>
          <a:bodyPr rtlCol="0"/>
          <a:lstStyle>
            <a:lvl1pPr algn="ctr">
              <a:defRPr sz="700">
                <a:latin typeface="+mj-lt"/>
              </a:defRPr>
            </a:lvl1pPr>
          </a:lstStyle>
          <a:p>
            <a:pPr rtl="0"/>
            <a:endParaRPr lang="en-AU" dirty="0"/>
          </a:p>
        </p:txBody>
      </p:sp>
      <p:sp>
        <p:nvSpPr>
          <p:cNvPr id="12" name="Picture Placeholder 3">
            <a:extLst>
              <a:ext uri="{FF2B5EF4-FFF2-40B4-BE49-F238E27FC236}">
                <a16:creationId xmlns:a16="http://schemas.microsoft.com/office/drawing/2014/main" id="{6100BE5D-F975-4662-A5D8-73DD0F666316}"/>
              </a:ext>
            </a:extLst>
          </p:cNvPr>
          <p:cNvSpPr>
            <a:spLocks noGrp="1"/>
          </p:cNvSpPr>
          <p:nvPr>
            <p:ph type="pic" sz="quarter" idx="13"/>
          </p:nvPr>
        </p:nvSpPr>
        <p:spPr>
          <a:xfrm>
            <a:off x="2387605" y="1163684"/>
            <a:ext cx="495297" cy="495297"/>
          </a:xfrm>
          <a:prstGeom prst="rect">
            <a:avLst/>
          </a:prstGeom>
        </p:spPr>
        <p:txBody>
          <a:bodyPr rtlCol="0"/>
          <a:lstStyle>
            <a:lvl1pPr algn="ctr">
              <a:defRPr sz="700">
                <a:latin typeface="+mj-lt"/>
              </a:defRPr>
            </a:lvl1pPr>
          </a:lstStyle>
          <a:p>
            <a:pPr rtl="0"/>
            <a:endParaRPr lang="en-AU" dirty="0"/>
          </a:p>
        </p:txBody>
      </p:sp>
      <p:sp>
        <p:nvSpPr>
          <p:cNvPr id="13" name="Picture Placeholder 3">
            <a:extLst>
              <a:ext uri="{FF2B5EF4-FFF2-40B4-BE49-F238E27FC236}">
                <a16:creationId xmlns:a16="http://schemas.microsoft.com/office/drawing/2014/main" id="{3F780AC3-2DC9-4EBB-9F4A-4B369FDC7358}"/>
              </a:ext>
            </a:extLst>
          </p:cNvPr>
          <p:cNvSpPr>
            <a:spLocks noGrp="1"/>
          </p:cNvSpPr>
          <p:nvPr>
            <p:ph type="pic" sz="quarter" idx="14"/>
          </p:nvPr>
        </p:nvSpPr>
        <p:spPr>
          <a:xfrm>
            <a:off x="2961222" y="1163684"/>
            <a:ext cx="495297" cy="495297"/>
          </a:xfrm>
          <a:prstGeom prst="rect">
            <a:avLst/>
          </a:prstGeom>
        </p:spPr>
        <p:txBody>
          <a:bodyPr rtlCol="0"/>
          <a:lstStyle>
            <a:lvl1pPr algn="ctr">
              <a:defRPr sz="700">
                <a:latin typeface="+mj-lt"/>
              </a:defRPr>
            </a:lvl1pPr>
          </a:lstStyle>
          <a:p>
            <a:pPr rtl="0"/>
            <a:endParaRPr lang="en-AU" dirty="0"/>
          </a:p>
        </p:txBody>
      </p:sp>
      <p:sp>
        <p:nvSpPr>
          <p:cNvPr id="14" name="Picture Placeholder 3">
            <a:extLst>
              <a:ext uri="{FF2B5EF4-FFF2-40B4-BE49-F238E27FC236}">
                <a16:creationId xmlns:a16="http://schemas.microsoft.com/office/drawing/2014/main" id="{F4241E2C-AEC5-4C2F-A388-B4005397B913}"/>
              </a:ext>
            </a:extLst>
          </p:cNvPr>
          <p:cNvSpPr>
            <a:spLocks noGrp="1"/>
          </p:cNvSpPr>
          <p:nvPr>
            <p:ph type="pic" sz="quarter" idx="15"/>
          </p:nvPr>
        </p:nvSpPr>
        <p:spPr>
          <a:xfrm>
            <a:off x="3534839" y="1163684"/>
            <a:ext cx="495297" cy="495297"/>
          </a:xfrm>
          <a:prstGeom prst="rect">
            <a:avLst/>
          </a:prstGeom>
        </p:spPr>
        <p:txBody>
          <a:bodyPr rtlCol="0"/>
          <a:lstStyle>
            <a:lvl1pPr algn="ctr">
              <a:defRPr sz="700">
                <a:latin typeface="+mj-lt"/>
              </a:defRPr>
            </a:lvl1pPr>
          </a:lstStyle>
          <a:p>
            <a:pPr rtl="0"/>
            <a:endParaRPr lang="en-AU" dirty="0"/>
          </a:p>
        </p:txBody>
      </p:sp>
      <p:sp>
        <p:nvSpPr>
          <p:cNvPr id="15" name="Picture Placeholder 3">
            <a:extLst>
              <a:ext uri="{FF2B5EF4-FFF2-40B4-BE49-F238E27FC236}">
                <a16:creationId xmlns:a16="http://schemas.microsoft.com/office/drawing/2014/main" id="{BA3AED32-46CB-466C-8765-2739AAC2E45A}"/>
              </a:ext>
            </a:extLst>
          </p:cNvPr>
          <p:cNvSpPr>
            <a:spLocks noGrp="1"/>
          </p:cNvSpPr>
          <p:nvPr>
            <p:ph type="pic" sz="quarter" idx="16"/>
          </p:nvPr>
        </p:nvSpPr>
        <p:spPr>
          <a:xfrm>
            <a:off x="4108456" y="1163684"/>
            <a:ext cx="495297" cy="495297"/>
          </a:xfrm>
          <a:prstGeom prst="rect">
            <a:avLst/>
          </a:prstGeom>
        </p:spPr>
        <p:txBody>
          <a:bodyPr rtlCol="0"/>
          <a:lstStyle>
            <a:lvl1pPr algn="ctr">
              <a:defRPr sz="700">
                <a:latin typeface="+mj-lt"/>
              </a:defRPr>
            </a:lvl1pPr>
          </a:lstStyle>
          <a:p>
            <a:pPr rtl="0"/>
            <a:endParaRPr lang="en-AU" dirty="0"/>
          </a:p>
        </p:txBody>
      </p:sp>
      <p:sp>
        <p:nvSpPr>
          <p:cNvPr id="16" name="Picture Placeholder 3">
            <a:extLst>
              <a:ext uri="{FF2B5EF4-FFF2-40B4-BE49-F238E27FC236}">
                <a16:creationId xmlns:a16="http://schemas.microsoft.com/office/drawing/2014/main" id="{AB8256EC-2FE2-400D-A4E4-37966548E293}"/>
              </a:ext>
            </a:extLst>
          </p:cNvPr>
          <p:cNvSpPr>
            <a:spLocks noGrp="1"/>
          </p:cNvSpPr>
          <p:nvPr>
            <p:ph type="pic" sz="quarter" idx="17"/>
          </p:nvPr>
        </p:nvSpPr>
        <p:spPr>
          <a:xfrm>
            <a:off x="4682073" y="1163684"/>
            <a:ext cx="495297" cy="495297"/>
          </a:xfrm>
          <a:prstGeom prst="rect">
            <a:avLst/>
          </a:prstGeom>
        </p:spPr>
        <p:txBody>
          <a:bodyPr rtlCol="0"/>
          <a:lstStyle>
            <a:lvl1pPr algn="ctr">
              <a:defRPr sz="700">
                <a:latin typeface="+mj-lt"/>
              </a:defRPr>
            </a:lvl1pPr>
          </a:lstStyle>
          <a:p>
            <a:pPr rtl="0"/>
            <a:endParaRPr lang="en-AU" dirty="0"/>
          </a:p>
        </p:txBody>
      </p:sp>
      <p:sp>
        <p:nvSpPr>
          <p:cNvPr id="17" name="Picture Placeholder 3">
            <a:extLst>
              <a:ext uri="{FF2B5EF4-FFF2-40B4-BE49-F238E27FC236}">
                <a16:creationId xmlns:a16="http://schemas.microsoft.com/office/drawing/2014/main" id="{EED6D159-A3F2-4B02-A7D4-A0B7B2A98000}"/>
              </a:ext>
            </a:extLst>
          </p:cNvPr>
          <p:cNvSpPr>
            <a:spLocks noGrp="1"/>
          </p:cNvSpPr>
          <p:nvPr>
            <p:ph type="pic" sz="quarter" idx="18"/>
          </p:nvPr>
        </p:nvSpPr>
        <p:spPr>
          <a:xfrm>
            <a:off x="5255690" y="1163684"/>
            <a:ext cx="495297" cy="495297"/>
          </a:xfrm>
          <a:prstGeom prst="rect">
            <a:avLst/>
          </a:prstGeom>
        </p:spPr>
        <p:txBody>
          <a:bodyPr rtlCol="0"/>
          <a:lstStyle>
            <a:lvl1pPr algn="ctr">
              <a:defRPr sz="700">
                <a:latin typeface="+mj-lt"/>
              </a:defRPr>
            </a:lvl1pPr>
          </a:lstStyle>
          <a:p>
            <a:pPr rtl="0"/>
            <a:endParaRPr lang="en-AU" dirty="0"/>
          </a:p>
        </p:txBody>
      </p:sp>
      <p:sp>
        <p:nvSpPr>
          <p:cNvPr id="18" name="Picture Placeholder 3">
            <a:extLst>
              <a:ext uri="{FF2B5EF4-FFF2-40B4-BE49-F238E27FC236}">
                <a16:creationId xmlns:a16="http://schemas.microsoft.com/office/drawing/2014/main" id="{39B61045-8A1E-4798-B8A2-EE3524BDB5B1}"/>
              </a:ext>
            </a:extLst>
          </p:cNvPr>
          <p:cNvSpPr>
            <a:spLocks noGrp="1"/>
          </p:cNvSpPr>
          <p:nvPr>
            <p:ph type="pic" sz="quarter" idx="19"/>
          </p:nvPr>
        </p:nvSpPr>
        <p:spPr>
          <a:xfrm>
            <a:off x="5829307" y="1163684"/>
            <a:ext cx="495297" cy="495297"/>
          </a:xfrm>
          <a:prstGeom prst="rect">
            <a:avLst/>
          </a:prstGeom>
        </p:spPr>
        <p:txBody>
          <a:bodyPr rtlCol="0"/>
          <a:lstStyle>
            <a:lvl1pPr algn="ctr">
              <a:defRPr sz="700">
                <a:latin typeface="+mj-lt"/>
              </a:defRPr>
            </a:lvl1pPr>
          </a:lstStyle>
          <a:p>
            <a:pPr rtl="0"/>
            <a:endParaRPr lang="en-AU" dirty="0"/>
          </a:p>
        </p:txBody>
      </p:sp>
      <p:sp>
        <p:nvSpPr>
          <p:cNvPr id="19" name="Picture Placeholder 3">
            <a:extLst>
              <a:ext uri="{FF2B5EF4-FFF2-40B4-BE49-F238E27FC236}">
                <a16:creationId xmlns:a16="http://schemas.microsoft.com/office/drawing/2014/main" id="{24E153D6-CC1A-4C88-B1FD-0A426D1D03A0}"/>
              </a:ext>
            </a:extLst>
          </p:cNvPr>
          <p:cNvSpPr>
            <a:spLocks noGrp="1"/>
          </p:cNvSpPr>
          <p:nvPr>
            <p:ph type="pic" sz="quarter" idx="20"/>
          </p:nvPr>
        </p:nvSpPr>
        <p:spPr>
          <a:xfrm>
            <a:off x="6402924" y="1163684"/>
            <a:ext cx="495297" cy="495297"/>
          </a:xfrm>
          <a:prstGeom prst="rect">
            <a:avLst/>
          </a:prstGeom>
        </p:spPr>
        <p:txBody>
          <a:bodyPr rtlCol="0"/>
          <a:lstStyle>
            <a:lvl1pPr algn="ctr">
              <a:defRPr sz="700">
                <a:latin typeface="+mj-lt"/>
              </a:defRPr>
            </a:lvl1pPr>
          </a:lstStyle>
          <a:p>
            <a:pPr rtl="0"/>
            <a:endParaRPr lang="en-AU" dirty="0"/>
          </a:p>
        </p:txBody>
      </p:sp>
      <p:sp>
        <p:nvSpPr>
          <p:cNvPr id="20" name="Picture Placeholder 3">
            <a:extLst>
              <a:ext uri="{FF2B5EF4-FFF2-40B4-BE49-F238E27FC236}">
                <a16:creationId xmlns:a16="http://schemas.microsoft.com/office/drawing/2014/main" id="{6D96D149-215E-4BD5-A884-53D586135DB9}"/>
              </a:ext>
            </a:extLst>
          </p:cNvPr>
          <p:cNvSpPr>
            <a:spLocks noGrp="1"/>
          </p:cNvSpPr>
          <p:nvPr>
            <p:ph type="pic" sz="quarter" idx="21"/>
          </p:nvPr>
        </p:nvSpPr>
        <p:spPr>
          <a:xfrm>
            <a:off x="6976541" y="1163684"/>
            <a:ext cx="495297" cy="495297"/>
          </a:xfrm>
          <a:prstGeom prst="rect">
            <a:avLst/>
          </a:prstGeom>
        </p:spPr>
        <p:txBody>
          <a:bodyPr rtlCol="0"/>
          <a:lstStyle>
            <a:lvl1pPr algn="ctr">
              <a:defRPr sz="700">
                <a:latin typeface="+mj-lt"/>
              </a:defRPr>
            </a:lvl1pPr>
          </a:lstStyle>
          <a:p>
            <a:pPr rtl="0"/>
            <a:endParaRPr lang="en-AU" dirty="0"/>
          </a:p>
        </p:txBody>
      </p:sp>
      <p:sp>
        <p:nvSpPr>
          <p:cNvPr id="21" name="Picture Placeholder 3">
            <a:extLst>
              <a:ext uri="{FF2B5EF4-FFF2-40B4-BE49-F238E27FC236}">
                <a16:creationId xmlns:a16="http://schemas.microsoft.com/office/drawing/2014/main" id="{CD5BF7F5-BDD5-40DB-BD6D-939B542632FE}"/>
              </a:ext>
            </a:extLst>
          </p:cNvPr>
          <p:cNvSpPr>
            <a:spLocks noGrp="1"/>
          </p:cNvSpPr>
          <p:nvPr>
            <p:ph type="pic" sz="quarter" idx="22"/>
          </p:nvPr>
        </p:nvSpPr>
        <p:spPr>
          <a:xfrm>
            <a:off x="7550158" y="1163684"/>
            <a:ext cx="495297" cy="495297"/>
          </a:xfrm>
          <a:prstGeom prst="rect">
            <a:avLst/>
          </a:prstGeom>
        </p:spPr>
        <p:txBody>
          <a:bodyPr rtlCol="0"/>
          <a:lstStyle>
            <a:lvl1pPr algn="ctr">
              <a:defRPr sz="700">
                <a:latin typeface="+mj-lt"/>
              </a:defRPr>
            </a:lvl1pPr>
          </a:lstStyle>
          <a:p>
            <a:pPr rtl="0"/>
            <a:endParaRPr lang="en-AU" dirty="0"/>
          </a:p>
        </p:txBody>
      </p:sp>
      <p:sp>
        <p:nvSpPr>
          <p:cNvPr id="22" name="Picture Placeholder 3">
            <a:extLst>
              <a:ext uri="{FF2B5EF4-FFF2-40B4-BE49-F238E27FC236}">
                <a16:creationId xmlns:a16="http://schemas.microsoft.com/office/drawing/2014/main" id="{164B8FCE-B1CA-42F7-B454-3438E06D865D}"/>
              </a:ext>
            </a:extLst>
          </p:cNvPr>
          <p:cNvSpPr>
            <a:spLocks noGrp="1"/>
          </p:cNvSpPr>
          <p:nvPr>
            <p:ph type="pic" sz="quarter" idx="23"/>
          </p:nvPr>
        </p:nvSpPr>
        <p:spPr>
          <a:xfrm>
            <a:off x="8123775" y="1163684"/>
            <a:ext cx="495297" cy="495297"/>
          </a:xfrm>
          <a:prstGeom prst="rect">
            <a:avLst/>
          </a:prstGeom>
        </p:spPr>
        <p:txBody>
          <a:bodyPr rtlCol="0"/>
          <a:lstStyle>
            <a:lvl1pPr algn="ctr">
              <a:defRPr sz="700">
                <a:latin typeface="+mj-lt"/>
              </a:defRPr>
            </a:lvl1pPr>
          </a:lstStyle>
          <a:p>
            <a:pPr rtl="0"/>
            <a:endParaRPr lang="en-AU" dirty="0"/>
          </a:p>
        </p:txBody>
      </p:sp>
      <p:sp>
        <p:nvSpPr>
          <p:cNvPr id="23" name="Picture Placeholder 3">
            <a:extLst>
              <a:ext uri="{FF2B5EF4-FFF2-40B4-BE49-F238E27FC236}">
                <a16:creationId xmlns:a16="http://schemas.microsoft.com/office/drawing/2014/main" id="{EB9A9CBA-FB99-49CD-A237-6D4D9DF8D539}"/>
              </a:ext>
            </a:extLst>
          </p:cNvPr>
          <p:cNvSpPr>
            <a:spLocks noGrp="1"/>
          </p:cNvSpPr>
          <p:nvPr>
            <p:ph type="pic" sz="quarter" idx="24"/>
          </p:nvPr>
        </p:nvSpPr>
        <p:spPr>
          <a:xfrm>
            <a:off x="8697392" y="1163684"/>
            <a:ext cx="495297" cy="495297"/>
          </a:xfrm>
          <a:prstGeom prst="rect">
            <a:avLst/>
          </a:prstGeom>
        </p:spPr>
        <p:txBody>
          <a:bodyPr rtlCol="0"/>
          <a:lstStyle>
            <a:lvl1pPr algn="ctr">
              <a:defRPr sz="700">
                <a:latin typeface="+mj-lt"/>
              </a:defRPr>
            </a:lvl1pPr>
          </a:lstStyle>
          <a:p>
            <a:pPr rtl="0"/>
            <a:endParaRPr lang="en-AU" dirty="0"/>
          </a:p>
        </p:txBody>
      </p:sp>
      <p:sp>
        <p:nvSpPr>
          <p:cNvPr id="24" name="Picture Placeholder 3">
            <a:extLst>
              <a:ext uri="{FF2B5EF4-FFF2-40B4-BE49-F238E27FC236}">
                <a16:creationId xmlns:a16="http://schemas.microsoft.com/office/drawing/2014/main" id="{69F3A84F-1D90-4186-8101-4814ED5DA4D4}"/>
              </a:ext>
            </a:extLst>
          </p:cNvPr>
          <p:cNvSpPr>
            <a:spLocks noGrp="1"/>
          </p:cNvSpPr>
          <p:nvPr>
            <p:ph type="pic" sz="quarter" idx="25"/>
          </p:nvPr>
        </p:nvSpPr>
        <p:spPr>
          <a:xfrm>
            <a:off x="9271009" y="1163684"/>
            <a:ext cx="495297" cy="495297"/>
          </a:xfrm>
          <a:prstGeom prst="rect">
            <a:avLst/>
          </a:prstGeom>
        </p:spPr>
        <p:txBody>
          <a:bodyPr rtlCol="0"/>
          <a:lstStyle>
            <a:lvl1pPr algn="ctr">
              <a:defRPr sz="700">
                <a:latin typeface="+mj-lt"/>
              </a:defRPr>
            </a:lvl1pPr>
          </a:lstStyle>
          <a:p>
            <a:pPr rtl="0"/>
            <a:endParaRPr lang="en-AU" dirty="0"/>
          </a:p>
        </p:txBody>
      </p:sp>
      <p:sp>
        <p:nvSpPr>
          <p:cNvPr id="25" name="Picture Placeholder 3">
            <a:extLst>
              <a:ext uri="{FF2B5EF4-FFF2-40B4-BE49-F238E27FC236}">
                <a16:creationId xmlns:a16="http://schemas.microsoft.com/office/drawing/2014/main" id="{C76DCF5B-3447-4568-B4B0-947C6E32FDEC}"/>
              </a:ext>
            </a:extLst>
          </p:cNvPr>
          <p:cNvSpPr>
            <a:spLocks noGrp="1"/>
          </p:cNvSpPr>
          <p:nvPr>
            <p:ph type="pic" sz="quarter" idx="26"/>
          </p:nvPr>
        </p:nvSpPr>
        <p:spPr>
          <a:xfrm>
            <a:off x="9844626" y="1163684"/>
            <a:ext cx="495297" cy="495297"/>
          </a:xfrm>
          <a:prstGeom prst="rect">
            <a:avLst/>
          </a:prstGeom>
        </p:spPr>
        <p:txBody>
          <a:bodyPr rtlCol="0"/>
          <a:lstStyle>
            <a:lvl1pPr algn="ctr">
              <a:defRPr sz="700">
                <a:latin typeface="+mj-lt"/>
              </a:defRPr>
            </a:lvl1pPr>
          </a:lstStyle>
          <a:p>
            <a:pPr rtl="0"/>
            <a:endParaRPr lang="en-AU" dirty="0"/>
          </a:p>
        </p:txBody>
      </p:sp>
      <p:sp>
        <p:nvSpPr>
          <p:cNvPr id="26" name="Picture Placeholder 3">
            <a:extLst>
              <a:ext uri="{FF2B5EF4-FFF2-40B4-BE49-F238E27FC236}">
                <a16:creationId xmlns:a16="http://schemas.microsoft.com/office/drawing/2014/main" id="{F23FB5D0-81E3-4C82-8E04-C2F90191C51B}"/>
              </a:ext>
            </a:extLst>
          </p:cNvPr>
          <p:cNvSpPr>
            <a:spLocks noGrp="1"/>
          </p:cNvSpPr>
          <p:nvPr>
            <p:ph type="pic" sz="quarter" idx="27"/>
          </p:nvPr>
        </p:nvSpPr>
        <p:spPr>
          <a:xfrm>
            <a:off x="10418243" y="1163684"/>
            <a:ext cx="495297" cy="495297"/>
          </a:xfrm>
          <a:prstGeom prst="rect">
            <a:avLst/>
          </a:prstGeom>
        </p:spPr>
        <p:txBody>
          <a:bodyPr rtlCol="0"/>
          <a:lstStyle>
            <a:lvl1pPr algn="ctr">
              <a:defRPr sz="700">
                <a:latin typeface="+mj-lt"/>
              </a:defRPr>
            </a:lvl1pPr>
          </a:lstStyle>
          <a:p>
            <a:pPr rtl="0"/>
            <a:endParaRPr lang="en-AU" dirty="0"/>
          </a:p>
        </p:txBody>
      </p:sp>
      <p:sp>
        <p:nvSpPr>
          <p:cNvPr id="27" name="Picture Placeholder 3">
            <a:extLst>
              <a:ext uri="{FF2B5EF4-FFF2-40B4-BE49-F238E27FC236}">
                <a16:creationId xmlns:a16="http://schemas.microsoft.com/office/drawing/2014/main" id="{67EB411D-F9B1-4144-991C-30A07DB25FFE}"/>
              </a:ext>
            </a:extLst>
          </p:cNvPr>
          <p:cNvSpPr>
            <a:spLocks noGrp="1"/>
          </p:cNvSpPr>
          <p:nvPr>
            <p:ph type="pic" sz="quarter" idx="28"/>
          </p:nvPr>
        </p:nvSpPr>
        <p:spPr>
          <a:xfrm>
            <a:off x="10991857" y="1163684"/>
            <a:ext cx="495297" cy="495297"/>
          </a:xfrm>
          <a:prstGeom prst="rect">
            <a:avLst/>
          </a:prstGeom>
        </p:spPr>
        <p:txBody>
          <a:bodyPr rtlCol="0"/>
          <a:lstStyle>
            <a:lvl1pPr algn="ctr">
              <a:defRPr sz="700">
                <a:latin typeface="+mj-lt"/>
              </a:defRPr>
            </a:lvl1pPr>
          </a:lstStyle>
          <a:p>
            <a:pPr rtl="0"/>
            <a:endParaRPr lang="en-AU" dirty="0"/>
          </a:p>
        </p:txBody>
      </p:sp>
      <p:sp>
        <p:nvSpPr>
          <p:cNvPr id="28" name="Picture Placeholder 3">
            <a:extLst>
              <a:ext uri="{FF2B5EF4-FFF2-40B4-BE49-F238E27FC236}">
                <a16:creationId xmlns:a16="http://schemas.microsoft.com/office/drawing/2014/main" id="{273D9433-3F04-4DB6-A540-D8A1D24C9038}"/>
              </a:ext>
            </a:extLst>
          </p:cNvPr>
          <p:cNvSpPr>
            <a:spLocks noGrp="1"/>
          </p:cNvSpPr>
          <p:nvPr>
            <p:ph type="pic" sz="quarter" idx="29"/>
          </p:nvPr>
        </p:nvSpPr>
        <p:spPr>
          <a:xfrm>
            <a:off x="666757" y="1858822"/>
            <a:ext cx="495297" cy="495297"/>
          </a:xfrm>
          <a:prstGeom prst="rect">
            <a:avLst/>
          </a:prstGeom>
        </p:spPr>
        <p:txBody>
          <a:bodyPr rtlCol="0"/>
          <a:lstStyle>
            <a:lvl1pPr algn="ctr">
              <a:defRPr sz="700">
                <a:latin typeface="+mj-lt"/>
              </a:defRPr>
            </a:lvl1pPr>
          </a:lstStyle>
          <a:p>
            <a:pPr rtl="0"/>
            <a:endParaRPr lang="en-AU" dirty="0"/>
          </a:p>
        </p:txBody>
      </p:sp>
      <p:sp>
        <p:nvSpPr>
          <p:cNvPr id="29" name="Picture Placeholder 3">
            <a:extLst>
              <a:ext uri="{FF2B5EF4-FFF2-40B4-BE49-F238E27FC236}">
                <a16:creationId xmlns:a16="http://schemas.microsoft.com/office/drawing/2014/main" id="{FB754A3E-2B8E-453B-88CA-A6F907506AEA}"/>
              </a:ext>
            </a:extLst>
          </p:cNvPr>
          <p:cNvSpPr>
            <a:spLocks noGrp="1"/>
          </p:cNvSpPr>
          <p:nvPr>
            <p:ph type="pic" sz="quarter" idx="30"/>
          </p:nvPr>
        </p:nvSpPr>
        <p:spPr>
          <a:xfrm>
            <a:off x="1240374" y="1858822"/>
            <a:ext cx="495297" cy="495297"/>
          </a:xfrm>
          <a:prstGeom prst="rect">
            <a:avLst/>
          </a:prstGeom>
        </p:spPr>
        <p:txBody>
          <a:bodyPr rtlCol="0"/>
          <a:lstStyle>
            <a:lvl1pPr algn="ctr">
              <a:defRPr sz="700">
                <a:latin typeface="+mj-lt"/>
              </a:defRPr>
            </a:lvl1pPr>
          </a:lstStyle>
          <a:p>
            <a:pPr rtl="0"/>
            <a:endParaRPr lang="en-AU" dirty="0"/>
          </a:p>
        </p:txBody>
      </p:sp>
      <p:sp>
        <p:nvSpPr>
          <p:cNvPr id="30" name="Picture Placeholder 3">
            <a:extLst>
              <a:ext uri="{FF2B5EF4-FFF2-40B4-BE49-F238E27FC236}">
                <a16:creationId xmlns:a16="http://schemas.microsoft.com/office/drawing/2014/main" id="{15E74892-D88D-41F2-9117-D95D3BE6613C}"/>
              </a:ext>
            </a:extLst>
          </p:cNvPr>
          <p:cNvSpPr>
            <a:spLocks noGrp="1"/>
          </p:cNvSpPr>
          <p:nvPr>
            <p:ph type="pic" sz="quarter" idx="31"/>
          </p:nvPr>
        </p:nvSpPr>
        <p:spPr>
          <a:xfrm>
            <a:off x="1813991" y="1858822"/>
            <a:ext cx="495297" cy="495297"/>
          </a:xfrm>
          <a:prstGeom prst="rect">
            <a:avLst/>
          </a:prstGeom>
        </p:spPr>
        <p:txBody>
          <a:bodyPr rtlCol="0"/>
          <a:lstStyle>
            <a:lvl1pPr algn="ctr">
              <a:defRPr sz="700">
                <a:latin typeface="+mj-lt"/>
              </a:defRPr>
            </a:lvl1pPr>
          </a:lstStyle>
          <a:p>
            <a:pPr rtl="0"/>
            <a:endParaRPr lang="en-AU" dirty="0"/>
          </a:p>
        </p:txBody>
      </p:sp>
      <p:sp>
        <p:nvSpPr>
          <p:cNvPr id="31" name="Picture Placeholder 3">
            <a:extLst>
              <a:ext uri="{FF2B5EF4-FFF2-40B4-BE49-F238E27FC236}">
                <a16:creationId xmlns:a16="http://schemas.microsoft.com/office/drawing/2014/main" id="{108368C8-1137-4A8C-9EE2-4894AB94D3F9}"/>
              </a:ext>
            </a:extLst>
          </p:cNvPr>
          <p:cNvSpPr>
            <a:spLocks noGrp="1"/>
          </p:cNvSpPr>
          <p:nvPr>
            <p:ph type="pic" sz="quarter" idx="32"/>
          </p:nvPr>
        </p:nvSpPr>
        <p:spPr>
          <a:xfrm>
            <a:off x="2387608" y="1858822"/>
            <a:ext cx="495297" cy="495297"/>
          </a:xfrm>
          <a:prstGeom prst="rect">
            <a:avLst/>
          </a:prstGeom>
        </p:spPr>
        <p:txBody>
          <a:bodyPr rtlCol="0"/>
          <a:lstStyle>
            <a:lvl1pPr algn="ctr">
              <a:defRPr sz="700">
                <a:latin typeface="+mj-lt"/>
              </a:defRPr>
            </a:lvl1pPr>
          </a:lstStyle>
          <a:p>
            <a:pPr rtl="0"/>
            <a:endParaRPr lang="en-AU" dirty="0"/>
          </a:p>
        </p:txBody>
      </p:sp>
      <p:sp>
        <p:nvSpPr>
          <p:cNvPr id="32" name="Picture Placeholder 3">
            <a:extLst>
              <a:ext uri="{FF2B5EF4-FFF2-40B4-BE49-F238E27FC236}">
                <a16:creationId xmlns:a16="http://schemas.microsoft.com/office/drawing/2014/main" id="{45740006-347F-4A43-87BD-295666157DEB}"/>
              </a:ext>
            </a:extLst>
          </p:cNvPr>
          <p:cNvSpPr>
            <a:spLocks noGrp="1"/>
          </p:cNvSpPr>
          <p:nvPr>
            <p:ph type="pic" sz="quarter" idx="33"/>
          </p:nvPr>
        </p:nvSpPr>
        <p:spPr>
          <a:xfrm>
            <a:off x="2961225" y="1858822"/>
            <a:ext cx="495297" cy="495297"/>
          </a:xfrm>
          <a:prstGeom prst="rect">
            <a:avLst/>
          </a:prstGeom>
        </p:spPr>
        <p:txBody>
          <a:bodyPr rtlCol="0"/>
          <a:lstStyle>
            <a:lvl1pPr algn="ctr">
              <a:defRPr sz="700">
                <a:latin typeface="+mj-lt"/>
              </a:defRPr>
            </a:lvl1pPr>
          </a:lstStyle>
          <a:p>
            <a:pPr rtl="0"/>
            <a:endParaRPr lang="en-AU" dirty="0"/>
          </a:p>
        </p:txBody>
      </p:sp>
      <p:sp>
        <p:nvSpPr>
          <p:cNvPr id="33" name="Picture Placeholder 3">
            <a:extLst>
              <a:ext uri="{FF2B5EF4-FFF2-40B4-BE49-F238E27FC236}">
                <a16:creationId xmlns:a16="http://schemas.microsoft.com/office/drawing/2014/main" id="{CDE4A34E-8077-4534-A072-C6C634A4163A}"/>
              </a:ext>
            </a:extLst>
          </p:cNvPr>
          <p:cNvSpPr>
            <a:spLocks noGrp="1"/>
          </p:cNvSpPr>
          <p:nvPr>
            <p:ph type="pic" sz="quarter" idx="34"/>
          </p:nvPr>
        </p:nvSpPr>
        <p:spPr>
          <a:xfrm>
            <a:off x="3534842" y="1858822"/>
            <a:ext cx="495297" cy="495297"/>
          </a:xfrm>
          <a:prstGeom prst="rect">
            <a:avLst/>
          </a:prstGeom>
        </p:spPr>
        <p:txBody>
          <a:bodyPr rtlCol="0"/>
          <a:lstStyle>
            <a:lvl1pPr algn="ctr">
              <a:defRPr sz="700">
                <a:latin typeface="+mj-lt"/>
              </a:defRPr>
            </a:lvl1pPr>
          </a:lstStyle>
          <a:p>
            <a:pPr rtl="0"/>
            <a:endParaRPr lang="en-AU" dirty="0"/>
          </a:p>
        </p:txBody>
      </p:sp>
      <p:sp>
        <p:nvSpPr>
          <p:cNvPr id="35" name="Picture Placeholder 3">
            <a:extLst>
              <a:ext uri="{FF2B5EF4-FFF2-40B4-BE49-F238E27FC236}">
                <a16:creationId xmlns:a16="http://schemas.microsoft.com/office/drawing/2014/main" id="{CD0486D7-393B-434F-B2BB-563A2E02D483}"/>
              </a:ext>
            </a:extLst>
          </p:cNvPr>
          <p:cNvSpPr>
            <a:spLocks noGrp="1"/>
          </p:cNvSpPr>
          <p:nvPr>
            <p:ph type="pic" sz="quarter" idx="35"/>
          </p:nvPr>
        </p:nvSpPr>
        <p:spPr>
          <a:xfrm>
            <a:off x="4108459" y="1858822"/>
            <a:ext cx="495297" cy="495297"/>
          </a:xfrm>
          <a:prstGeom prst="rect">
            <a:avLst/>
          </a:prstGeom>
        </p:spPr>
        <p:txBody>
          <a:bodyPr rtlCol="0"/>
          <a:lstStyle>
            <a:lvl1pPr algn="ctr">
              <a:defRPr sz="700">
                <a:latin typeface="+mj-lt"/>
              </a:defRPr>
            </a:lvl1pPr>
          </a:lstStyle>
          <a:p>
            <a:pPr rtl="0"/>
            <a:endParaRPr lang="en-AU" dirty="0"/>
          </a:p>
        </p:txBody>
      </p:sp>
      <p:sp>
        <p:nvSpPr>
          <p:cNvPr id="36" name="Picture Placeholder 3">
            <a:extLst>
              <a:ext uri="{FF2B5EF4-FFF2-40B4-BE49-F238E27FC236}">
                <a16:creationId xmlns:a16="http://schemas.microsoft.com/office/drawing/2014/main" id="{3734AAF6-A301-46B4-BF02-4D780BFDEDC4}"/>
              </a:ext>
            </a:extLst>
          </p:cNvPr>
          <p:cNvSpPr>
            <a:spLocks noGrp="1"/>
          </p:cNvSpPr>
          <p:nvPr>
            <p:ph type="pic" sz="quarter" idx="36"/>
          </p:nvPr>
        </p:nvSpPr>
        <p:spPr>
          <a:xfrm>
            <a:off x="4682076" y="1858822"/>
            <a:ext cx="495297" cy="495297"/>
          </a:xfrm>
          <a:prstGeom prst="rect">
            <a:avLst/>
          </a:prstGeom>
        </p:spPr>
        <p:txBody>
          <a:bodyPr rtlCol="0"/>
          <a:lstStyle>
            <a:lvl1pPr algn="ctr">
              <a:defRPr sz="700">
                <a:latin typeface="+mj-lt"/>
              </a:defRPr>
            </a:lvl1pPr>
          </a:lstStyle>
          <a:p>
            <a:pPr rtl="0"/>
            <a:endParaRPr lang="en-AU" dirty="0"/>
          </a:p>
        </p:txBody>
      </p:sp>
      <p:sp>
        <p:nvSpPr>
          <p:cNvPr id="37" name="Picture Placeholder 3">
            <a:extLst>
              <a:ext uri="{FF2B5EF4-FFF2-40B4-BE49-F238E27FC236}">
                <a16:creationId xmlns:a16="http://schemas.microsoft.com/office/drawing/2014/main" id="{2D8158EF-EF53-46D2-A438-ACBF30FCDB6B}"/>
              </a:ext>
            </a:extLst>
          </p:cNvPr>
          <p:cNvSpPr>
            <a:spLocks noGrp="1"/>
          </p:cNvSpPr>
          <p:nvPr>
            <p:ph type="pic" sz="quarter" idx="37"/>
          </p:nvPr>
        </p:nvSpPr>
        <p:spPr>
          <a:xfrm>
            <a:off x="5255693" y="1858822"/>
            <a:ext cx="495297" cy="495297"/>
          </a:xfrm>
          <a:prstGeom prst="rect">
            <a:avLst/>
          </a:prstGeom>
        </p:spPr>
        <p:txBody>
          <a:bodyPr rtlCol="0"/>
          <a:lstStyle>
            <a:lvl1pPr algn="ctr">
              <a:defRPr sz="700">
                <a:latin typeface="+mj-lt"/>
              </a:defRPr>
            </a:lvl1pPr>
          </a:lstStyle>
          <a:p>
            <a:pPr rtl="0"/>
            <a:endParaRPr lang="en-AU" dirty="0"/>
          </a:p>
        </p:txBody>
      </p:sp>
      <p:sp>
        <p:nvSpPr>
          <p:cNvPr id="38" name="Picture Placeholder 3">
            <a:extLst>
              <a:ext uri="{FF2B5EF4-FFF2-40B4-BE49-F238E27FC236}">
                <a16:creationId xmlns:a16="http://schemas.microsoft.com/office/drawing/2014/main" id="{4096548D-9E8F-4860-9DC7-5CA22D780FA1}"/>
              </a:ext>
            </a:extLst>
          </p:cNvPr>
          <p:cNvSpPr>
            <a:spLocks noGrp="1"/>
          </p:cNvSpPr>
          <p:nvPr>
            <p:ph type="pic" sz="quarter" idx="38"/>
          </p:nvPr>
        </p:nvSpPr>
        <p:spPr>
          <a:xfrm>
            <a:off x="5829310" y="1858822"/>
            <a:ext cx="495297" cy="495297"/>
          </a:xfrm>
          <a:prstGeom prst="rect">
            <a:avLst/>
          </a:prstGeom>
        </p:spPr>
        <p:txBody>
          <a:bodyPr rtlCol="0"/>
          <a:lstStyle>
            <a:lvl1pPr algn="ctr">
              <a:defRPr sz="700">
                <a:latin typeface="+mj-lt"/>
              </a:defRPr>
            </a:lvl1pPr>
          </a:lstStyle>
          <a:p>
            <a:pPr rtl="0"/>
            <a:endParaRPr lang="en-AU" dirty="0"/>
          </a:p>
        </p:txBody>
      </p:sp>
      <p:sp>
        <p:nvSpPr>
          <p:cNvPr id="39" name="Picture Placeholder 3">
            <a:extLst>
              <a:ext uri="{FF2B5EF4-FFF2-40B4-BE49-F238E27FC236}">
                <a16:creationId xmlns:a16="http://schemas.microsoft.com/office/drawing/2014/main" id="{F04F13FF-F1AE-48B8-A4FD-355BAADF858A}"/>
              </a:ext>
            </a:extLst>
          </p:cNvPr>
          <p:cNvSpPr>
            <a:spLocks noGrp="1"/>
          </p:cNvSpPr>
          <p:nvPr>
            <p:ph type="pic" sz="quarter" idx="39"/>
          </p:nvPr>
        </p:nvSpPr>
        <p:spPr>
          <a:xfrm>
            <a:off x="6402927" y="1858822"/>
            <a:ext cx="495297" cy="495297"/>
          </a:xfrm>
          <a:prstGeom prst="rect">
            <a:avLst/>
          </a:prstGeom>
        </p:spPr>
        <p:txBody>
          <a:bodyPr rtlCol="0"/>
          <a:lstStyle>
            <a:lvl1pPr algn="ctr">
              <a:defRPr sz="700">
                <a:latin typeface="+mj-lt"/>
              </a:defRPr>
            </a:lvl1pPr>
          </a:lstStyle>
          <a:p>
            <a:pPr rtl="0"/>
            <a:endParaRPr lang="en-AU" dirty="0"/>
          </a:p>
        </p:txBody>
      </p:sp>
      <p:sp>
        <p:nvSpPr>
          <p:cNvPr id="40" name="Picture Placeholder 3">
            <a:extLst>
              <a:ext uri="{FF2B5EF4-FFF2-40B4-BE49-F238E27FC236}">
                <a16:creationId xmlns:a16="http://schemas.microsoft.com/office/drawing/2014/main" id="{926B793F-2B20-430D-964C-8AC252AE1748}"/>
              </a:ext>
            </a:extLst>
          </p:cNvPr>
          <p:cNvSpPr>
            <a:spLocks noGrp="1"/>
          </p:cNvSpPr>
          <p:nvPr>
            <p:ph type="pic" sz="quarter" idx="40"/>
          </p:nvPr>
        </p:nvSpPr>
        <p:spPr>
          <a:xfrm>
            <a:off x="6976544" y="1858822"/>
            <a:ext cx="495297" cy="495297"/>
          </a:xfrm>
          <a:prstGeom prst="rect">
            <a:avLst/>
          </a:prstGeom>
        </p:spPr>
        <p:txBody>
          <a:bodyPr rtlCol="0"/>
          <a:lstStyle>
            <a:lvl1pPr algn="ctr">
              <a:defRPr sz="700">
                <a:latin typeface="+mj-lt"/>
              </a:defRPr>
            </a:lvl1pPr>
          </a:lstStyle>
          <a:p>
            <a:pPr rtl="0"/>
            <a:endParaRPr lang="en-AU" dirty="0"/>
          </a:p>
        </p:txBody>
      </p:sp>
      <p:sp>
        <p:nvSpPr>
          <p:cNvPr id="41" name="Picture Placeholder 3">
            <a:extLst>
              <a:ext uri="{FF2B5EF4-FFF2-40B4-BE49-F238E27FC236}">
                <a16:creationId xmlns:a16="http://schemas.microsoft.com/office/drawing/2014/main" id="{ED02578B-E967-4964-875F-710800DF85FD}"/>
              </a:ext>
            </a:extLst>
          </p:cNvPr>
          <p:cNvSpPr>
            <a:spLocks noGrp="1"/>
          </p:cNvSpPr>
          <p:nvPr>
            <p:ph type="pic" sz="quarter" idx="41"/>
          </p:nvPr>
        </p:nvSpPr>
        <p:spPr>
          <a:xfrm>
            <a:off x="7550161" y="1858822"/>
            <a:ext cx="495297" cy="495297"/>
          </a:xfrm>
          <a:prstGeom prst="rect">
            <a:avLst/>
          </a:prstGeom>
        </p:spPr>
        <p:txBody>
          <a:bodyPr rtlCol="0"/>
          <a:lstStyle>
            <a:lvl1pPr algn="ctr">
              <a:defRPr sz="700">
                <a:latin typeface="+mj-lt"/>
              </a:defRPr>
            </a:lvl1pPr>
          </a:lstStyle>
          <a:p>
            <a:pPr rtl="0"/>
            <a:endParaRPr lang="en-AU" dirty="0"/>
          </a:p>
        </p:txBody>
      </p:sp>
      <p:sp>
        <p:nvSpPr>
          <p:cNvPr id="42" name="Picture Placeholder 3">
            <a:extLst>
              <a:ext uri="{FF2B5EF4-FFF2-40B4-BE49-F238E27FC236}">
                <a16:creationId xmlns:a16="http://schemas.microsoft.com/office/drawing/2014/main" id="{D74F66E9-31E4-4ECD-A33D-5D0A5F37AD5C}"/>
              </a:ext>
            </a:extLst>
          </p:cNvPr>
          <p:cNvSpPr>
            <a:spLocks noGrp="1"/>
          </p:cNvSpPr>
          <p:nvPr>
            <p:ph type="pic" sz="quarter" idx="42"/>
          </p:nvPr>
        </p:nvSpPr>
        <p:spPr>
          <a:xfrm>
            <a:off x="8123778" y="1858822"/>
            <a:ext cx="495297" cy="495297"/>
          </a:xfrm>
          <a:prstGeom prst="rect">
            <a:avLst/>
          </a:prstGeom>
        </p:spPr>
        <p:txBody>
          <a:bodyPr rtlCol="0"/>
          <a:lstStyle>
            <a:lvl1pPr algn="ctr">
              <a:defRPr sz="700">
                <a:latin typeface="+mj-lt"/>
              </a:defRPr>
            </a:lvl1pPr>
          </a:lstStyle>
          <a:p>
            <a:pPr rtl="0"/>
            <a:endParaRPr lang="en-AU" dirty="0"/>
          </a:p>
        </p:txBody>
      </p:sp>
      <p:sp>
        <p:nvSpPr>
          <p:cNvPr id="43" name="Picture Placeholder 3">
            <a:extLst>
              <a:ext uri="{FF2B5EF4-FFF2-40B4-BE49-F238E27FC236}">
                <a16:creationId xmlns:a16="http://schemas.microsoft.com/office/drawing/2014/main" id="{F23DFA21-4B2A-4CA6-9534-0D3B9BA9E2AA}"/>
              </a:ext>
            </a:extLst>
          </p:cNvPr>
          <p:cNvSpPr>
            <a:spLocks noGrp="1"/>
          </p:cNvSpPr>
          <p:nvPr>
            <p:ph type="pic" sz="quarter" idx="43"/>
          </p:nvPr>
        </p:nvSpPr>
        <p:spPr>
          <a:xfrm>
            <a:off x="8697395" y="1858822"/>
            <a:ext cx="495297" cy="495297"/>
          </a:xfrm>
          <a:prstGeom prst="rect">
            <a:avLst/>
          </a:prstGeom>
        </p:spPr>
        <p:txBody>
          <a:bodyPr rtlCol="0"/>
          <a:lstStyle>
            <a:lvl1pPr algn="ctr">
              <a:defRPr sz="700">
                <a:latin typeface="+mj-lt"/>
              </a:defRPr>
            </a:lvl1pPr>
          </a:lstStyle>
          <a:p>
            <a:pPr rtl="0"/>
            <a:endParaRPr lang="en-AU" dirty="0"/>
          </a:p>
        </p:txBody>
      </p:sp>
      <p:sp>
        <p:nvSpPr>
          <p:cNvPr id="44" name="Picture Placeholder 3">
            <a:extLst>
              <a:ext uri="{FF2B5EF4-FFF2-40B4-BE49-F238E27FC236}">
                <a16:creationId xmlns:a16="http://schemas.microsoft.com/office/drawing/2014/main" id="{551CD1F5-FAB3-4F44-90FD-CE85BEDF22B3}"/>
              </a:ext>
            </a:extLst>
          </p:cNvPr>
          <p:cNvSpPr>
            <a:spLocks noGrp="1"/>
          </p:cNvSpPr>
          <p:nvPr>
            <p:ph type="pic" sz="quarter" idx="44"/>
          </p:nvPr>
        </p:nvSpPr>
        <p:spPr>
          <a:xfrm>
            <a:off x="9271012" y="1858822"/>
            <a:ext cx="495297" cy="495297"/>
          </a:xfrm>
          <a:prstGeom prst="rect">
            <a:avLst/>
          </a:prstGeom>
        </p:spPr>
        <p:txBody>
          <a:bodyPr rtlCol="0"/>
          <a:lstStyle>
            <a:lvl1pPr algn="ctr">
              <a:defRPr sz="700">
                <a:latin typeface="+mj-lt"/>
              </a:defRPr>
            </a:lvl1pPr>
          </a:lstStyle>
          <a:p>
            <a:pPr rtl="0"/>
            <a:endParaRPr lang="en-AU" dirty="0"/>
          </a:p>
        </p:txBody>
      </p:sp>
      <p:sp>
        <p:nvSpPr>
          <p:cNvPr id="45" name="Picture Placeholder 3">
            <a:extLst>
              <a:ext uri="{FF2B5EF4-FFF2-40B4-BE49-F238E27FC236}">
                <a16:creationId xmlns:a16="http://schemas.microsoft.com/office/drawing/2014/main" id="{7830396A-3A72-443A-A43E-E531B0939393}"/>
              </a:ext>
            </a:extLst>
          </p:cNvPr>
          <p:cNvSpPr>
            <a:spLocks noGrp="1"/>
          </p:cNvSpPr>
          <p:nvPr>
            <p:ph type="pic" sz="quarter" idx="45"/>
          </p:nvPr>
        </p:nvSpPr>
        <p:spPr>
          <a:xfrm>
            <a:off x="9844629" y="1858822"/>
            <a:ext cx="495297" cy="495297"/>
          </a:xfrm>
          <a:prstGeom prst="rect">
            <a:avLst/>
          </a:prstGeom>
        </p:spPr>
        <p:txBody>
          <a:bodyPr rtlCol="0"/>
          <a:lstStyle>
            <a:lvl1pPr algn="ctr">
              <a:defRPr sz="700">
                <a:latin typeface="+mj-lt"/>
              </a:defRPr>
            </a:lvl1pPr>
          </a:lstStyle>
          <a:p>
            <a:pPr rtl="0"/>
            <a:endParaRPr lang="en-AU" dirty="0"/>
          </a:p>
        </p:txBody>
      </p:sp>
      <p:sp>
        <p:nvSpPr>
          <p:cNvPr id="46" name="Picture Placeholder 3">
            <a:extLst>
              <a:ext uri="{FF2B5EF4-FFF2-40B4-BE49-F238E27FC236}">
                <a16:creationId xmlns:a16="http://schemas.microsoft.com/office/drawing/2014/main" id="{7A2EAB1E-A4A2-44B9-8542-2970064A6DBA}"/>
              </a:ext>
            </a:extLst>
          </p:cNvPr>
          <p:cNvSpPr>
            <a:spLocks noGrp="1"/>
          </p:cNvSpPr>
          <p:nvPr>
            <p:ph type="pic" sz="quarter" idx="46"/>
          </p:nvPr>
        </p:nvSpPr>
        <p:spPr>
          <a:xfrm>
            <a:off x="10418246" y="1858822"/>
            <a:ext cx="495297" cy="495297"/>
          </a:xfrm>
          <a:prstGeom prst="rect">
            <a:avLst/>
          </a:prstGeom>
        </p:spPr>
        <p:txBody>
          <a:bodyPr rtlCol="0"/>
          <a:lstStyle>
            <a:lvl1pPr algn="ctr">
              <a:defRPr sz="700">
                <a:latin typeface="+mj-lt"/>
              </a:defRPr>
            </a:lvl1pPr>
          </a:lstStyle>
          <a:p>
            <a:pPr rtl="0"/>
            <a:endParaRPr lang="en-AU" dirty="0"/>
          </a:p>
        </p:txBody>
      </p:sp>
      <p:sp>
        <p:nvSpPr>
          <p:cNvPr id="47" name="Picture Placeholder 3">
            <a:extLst>
              <a:ext uri="{FF2B5EF4-FFF2-40B4-BE49-F238E27FC236}">
                <a16:creationId xmlns:a16="http://schemas.microsoft.com/office/drawing/2014/main" id="{4C0C34B8-D05F-4634-92A9-1121E46BD24F}"/>
              </a:ext>
            </a:extLst>
          </p:cNvPr>
          <p:cNvSpPr>
            <a:spLocks noGrp="1"/>
          </p:cNvSpPr>
          <p:nvPr>
            <p:ph type="pic" sz="quarter" idx="47"/>
          </p:nvPr>
        </p:nvSpPr>
        <p:spPr>
          <a:xfrm>
            <a:off x="10991857" y="1858822"/>
            <a:ext cx="495297" cy="495297"/>
          </a:xfrm>
          <a:prstGeom prst="rect">
            <a:avLst/>
          </a:prstGeom>
        </p:spPr>
        <p:txBody>
          <a:bodyPr rtlCol="0"/>
          <a:lstStyle>
            <a:lvl1pPr algn="ctr">
              <a:defRPr sz="700">
                <a:latin typeface="+mj-lt"/>
              </a:defRPr>
            </a:lvl1pPr>
          </a:lstStyle>
          <a:p>
            <a:pPr rtl="0"/>
            <a:endParaRPr lang="en-AU" dirty="0"/>
          </a:p>
        </p:txBody>
      </p:sp>
      <p:sp>
        <p:nvSpPr>
          <p:cNvPr id="48" name="Picture Placeholder 3">
            <a:extLst>
              <a:ext uri="{FF2B5EF4-FFF2-40B4-BE49-F238E27FC236}">
                <a16:creationId xmlns:a16="http://schemas.microsoft.com/office/drawing/2014/main" id="{445DF841-33B2-4DFE-BA75-AA74A3D4DB94}"/>
              </a:ext>
            </a:extLst>
          </p:cNvPr>
          <p:cNvSpPr>
            <a:spLocks noGrp="1"/>
          </p:cNvSpPr>
          <p:nvPr>
            <p:ph type="pic" sz="quarter" idx="48"/>
          </p:nvPr>
        </p:nvSpPr>
        <p:spPr>
          <a:xfrm>
            <a:off x="666751" y="2533356"/>
            <a:ext cx="495297" cy="495297"/>
          </a:xfrm>
          <a:prstGeom prst="rect">
            <a:avLst/>
          </a:prstGeom>
        </p:spPr>
        <p:txBody>
          <a:bodyPr rtlCol="0"/>
          <a:lstStyle>
            <a:lvl1pPr algn="ctr">
              <a:defRPr sz="700">
                <a:latin typeface="+mj-lt"/>
              </a:defRPr>
            </a:lvl1pPr>
          </a:lstStyle>
          <a:p>
            <a:pPr rtl="0"/>
            <a:endParaRPr lang="en-AU" dirty="0"/>
          </a:p>
        </p:txBody>
      </p:sp>
      <p:sp>
        <p:nvSpPr>
          <p:cNvPr id="49" name="Picture Placeholder 3">
            <a:extLst>
              <a:ext uri="{FF2B5EF4-FFF2-40B4-BE49-F238E27FC236}">
                <a16:creationId xmlns:a16="http://schemas.microsoft.com/office/drawing/2014/main" id="{4110FFA9-1B80-4DF3-A48E-50C405C31F5F}"/>
              </a:ext>
            </a:extLst>
          </p:cNvPr>
          <p:cNvSpPr>
            <a:spLocks noGrp="1"/>
          </p:cNvSpPr>
          <p:nvPr>
            <p:ph type="pic" sz="quarter" idx="49"/>
          </p:nvPr>
        </p:nvSpPr>
        <p:spPr>
          <a:xfrm>
            <a:off x="1240368" y="2531163"/>
            <a:ext cx="495297" cy="495297"/>
          </a:xfrm>
          <a:prstGeom prst="rect">
            <a:avLst/>
          </a:prstGeom>
        </p:spPr>
        <p:txBody>
          <a:bodyPr rtlCol="0"/>
          <a:lstStyle>
            <a:lvl1pPr algn="ctr">
              <a:defRPr sz="700">
                <a:latin typeface="+mj-lt"/>
              </a:defRPr>
            </a:lvl1pPr>
          </a:lstStyle>
          <a:p>
            <a:pPr rtl="0"/>
            <a:endParaRPr lang="en-AU" dirty="0"/>
          </a:p>
        </p:txBody>
      </p:sp>
      <p:sp>
        <p:nvSpPr>
          <p:cNvPr id="50" name="Picture Placeholder 3">
            <a:extLst>
              <a:ext uri="{FF2B5EF4-FFF2-40B4-BE49-F238E27FC236}">
                <a16:creationId xmlns:a16="http://schemas.microsoft.com/office/drawing/2014/main" id="{0B328F52-5934-4D92-B82C-701750773EDA}"/>
              </a:ext>
            </a:extLst>
          </p:cNvPr>
          <p:cNvSpPr>
            <a:spLocks noGrp="1"/>
          </p:cNvSpPr>
          <p:nvPr>
            <p:ph type="pic" sz="quarter" idx="50"/>
          </p:nvPr>
        </p:nvSpPr>
        <p:spPr>
          <a:xfrm>
            <a:off x="1813985" y="2531163"/>
            <a:ext cx="495297" cy="495297"/>
          </a:xfrm>
          <a:prstGeom prst="rect">
            <a:avLst/>
          </a:prstGeom>
        </p:spPr>
        <p:txBody>
          <a:bodyPr rtlCol="0"/>
          <a:lstStyle>
            <a:lvl1pPr algn="ctr">
              <a:defRPr sz="700">
                <a:latin typeface="+mj-lt"/>
              </a:defRPr>
            </a:lvl1pPr>
          </a:lstStyle>
          <a:p>
            <a:pPr rtl="0"/>
            <a:endParaRPr lang="en-AU" dirty="0"/>
          </a:p>
        </p:txBody>
      </p:sp>
      <p:sp>
        <p:nvSpPr>
          <p:cNvPr id="51" name="Picture Placeholder 3">
            <a:extLst>
              <a:ext uri="{FF2B5EF4-FFF2-40B4-BE49-F238E27FC236}">
                <a16:creationId xmlns:a16="http://schemas.microsoft.com/office/drawing/2014/main" id="{91141F52-193F-4982-89B4-BD89EB2D2FF5}"/>
              </a:ext>
            </a:extLst>
          </p:cNvPr>
          <p:cNvSpPr>
            <a:spLocks noGrp="1"/>
          </p:cNvSpPr>
          <p:nvPr>
            <p:ph type="pic" sz="quarter" idx="51"/>
          </p:nvPr>
        </p:nvSpPr>
        <p:spPr>
          <a:xfrm>
            <a:off x="2387602" y="2531163"/>
            <a:ext cx="495297" cy="495297"/>
          </a:xfrm>
          <a:prstGeom prst="rect">
            <a:avLst/>
          </a:prstGeom>
        </p:spPr>
        <p:txBody>
          <a:bodyPr rtlCol="0"/>
          <a:lstStyle>
            <a:lvl1pPr algn="ctr">
              <a:defRPr sz="700">
                <a:latin typeface="+mj-lt"/>
              </a:defRPr>
            </a:lvl1pPr>
          </a:lstStyle>
          <a:p>
            <a:pPr rtl="0"/>
            <a:endParaRPr lang="en-AU" dirty="0"/>
          </a:p>
        </p:txBody>
      </p:sp>
      <p:sp>
        <p:nvSpPr>
          <p:cNvPr id="52" name="Picture Placeholder 3">
            <a:extLst>
              <a:ext uri="{FF2B5EF4-FFF2-40B4-BE49-F238E27FC236}">
                <a16:creationId xmlns:a16="http://schemas.microsoft.com/office/drawing/2014/main" id="{D3CDD8F0-35CB-4B85-9815-18C9E5400CE9}"/>
              </a:ext>
            </a:extLst>
          </p:cNvPr>
          <p:cNvSpPr>
            <a:spLocks noGrp="1"/>
          </p:cNvSpPr>
          <p:nvPr>
            <p:ph type="pic" sz="quarter" idx="52"/>
          </p:nvPr>
        </p:nvSpPr>
        <p:spPr>
          <a:xfrm>
            <a:off x="2961219" y="2531163"/>
            <a:ext cx="495297" cy="495297"/>
          </a:xfrm>
          <a:prstGeom prst="rect">
            <a:avLst/>
          </a:prstGeom>
        </p:spPr>
        <p:txBody>
          <a:bodyPr rtlCol="0"/>
          <a:lstStyle>
            <a:lvl1pPr algn="ctr">
              <a:defRPr sz="700">
                <a:latin typeface="+mj-lt"/>
              </a:defRPr>
            </a:lvl1pPr>
          </a:lstStyle>
          <a:p>
            <a:pPr rtl="0"/>
            <a:endParaRPr lang="en-AU" dirty="0"/>
          </a:p>
        </p:txBody>
      </p:sp>
      <p:sp>
        <p:nvSpPr>
          <p:cNvPr id="53" name="Picture Placeholder 3">
            <a:extLst>
              <a:ext uri="{FF2B5EF4-FFF2-40B4-BE49-F238E27FC236}">
                <a16:creationId xmlns:a16="http://schemas.microsoft.com/office/drawing/2014/main" id="{E3C68C9F-69A8-4C66-9E5C-F696B78E7A86}"/>
              </a:ext>
            </a:extLst>
          </p:cNvPr>
          <p:cNvSpPr>
            <a:spLocks noGrp="1"/>
          </p:cNvSpPr>
          <p:nvPr>
            <p:ph type="pic" sz="quarter" idx="53"/>
          </p:nvPr>
        </p:nvSpPr>
        <p:spPr>
          <a:xfrm>
            <a:off x="3534836" y="2531163"/>
            <a:ext cx="495297" cy="495297"/>
          </a:xfrm>
          <a:prstGeom prst="rect">
            <a:avLst/>
          </a:prstGeom>
        </p:spPr>
        <p:txBody>
          <a:bodyPr rtlCol="0"/>
          <a:lstStyle>
            <a:lvl1pPr algn="ctr">
              <a:defRPr sz="700">
                <a:latin typeface="+mj-lt"/>
              </a:defRPr>
            </a:lvl1pPr>
          </a:lstStyle>
          <a:p>
            <a:pPr rtl="0"/>
            <a:endParaRPr lang="en-AU" dirty="0"/>
          </a:p>
        </p:txBody>
      </p:sp>
      <p:sp>
        <p:nvSpPr>
          <p:cNvPr id="54" name="Picture Placeholder 3">
            <a:extLst>
              <a:ext uri="{FF2B5EF4-FFF2-40B4-BE49-F238E27FC236}">
                <a16:creationId xmlns:a16="http://schemas.microsoft.com/office/drawing/2014/main" id="{E48D4A9D-F4EA-4200-B41D-792D3A1FDB18}"/>
              </a:ext>
            </a:extLst>
          </p:cNvPr>
          <p:cNvSpPr>
            <a:spLocks noGrp="1"/>
          </p:cNvSpPr>
          <p:nvPr>
            <p:ph type="pic" sz="quarter" idx="54"/>
          </p:nvPr>
        </p:nvSpPr>
        <p:spPr>
          <a:xfrm>
            <a:off x="4108453" y="2531163"/>
            <a:ext cx="495297" cy="495297"/>
          </a:xfrm>
          <a:prstGeom prst="rect">
            <a:avLst/>
          </a:prstGeom>
        </p:spPr>
        <p:txBody>
          <a:bodyPr rtlCol="0"/>
          <a:lstStyle>
            <a:lvl1pPr algn="ctr">
              <a:defRPr sz="700">
                <a:latin typeface="+mj-lt"/>
              </a:defRPr>
            </a:lvl1pPr>
          </a:lstStyle>
          <a:p>
            <a:pPr rtl="0"/>
            <a:endParaRPr lang="en-AU" dirty="0"/>
          </a:p>
        </p:txBody>
      </p:sp>
      <p:sp>
        <p:nvSpPr>
          <p:cNvPr id="55" name="Picture Placeholder 3">
            <a:extLst>
              <a:ext uri="{FF2B5EF4-FFF2-40B4-BE49-F238E27FC236}">
                <a16:creationId xmlns:a16="http://schemas.microsoft.com/office/drawing/2014/main" id="{7D10700B-EF2C-4269-85AA-A576A5E7AAE7}"/>
              </a:ext>
            </a:extLst>
          </p:cNvPr>
          <p:cNvSpPr>
            <a:spLocks noGrp="1"/>
          </p:cNvSpPr>
          <p:nvPr>
            <p:ph type="pic" sz="quarter" idx="55"/>
          </p:nvPr>
        </p:nvSpPr>
        <p:spPr>
          <a:xfrm>
            <a:off x="4682070" y="2531163"/>
            <a:ext cx="495297" cy="495297"/>
          </a:xfrm>
          <a:prstGeom prst="rect">
            <a:avLst/>
          </a:prstGeom>
        </p:spPr>
        <p:txBody>
          <a:bodyPr rtlCol="0"/>
          <a:lstStyle>
            <a:lvl1pPr algn="ctr">
              <a:defRPr sz="700">
                <a:latin typeface="+mj-lt"/>
              </a:defRPr>
            </a:lvl1pPr>
          </a:lstStyle>
          <a:p>
            <a:pPr rtl="0"/>
            <a:endParaRPr lang="en-AU" dirty="0"/>
          </a:p>
        </p:txBody>
      </p:sp>
      <p:sp>
        <p:nvSpPr>
          <p:cNvPr id="56" name="Picture Placeholder 3">
            <a:extLst>
              <a:ext uri="{FF2B5EF4-FFF2-40B4-BE49-F238E27FC236}">
                <a16:creationId xmlns:a16="http://schemas.microsoft.com/office/drawing/2014/main" id="{8FE06C52-BE87-4452-A441-01D6FAEDC7B9}"/>
              </a:ext>
            </a:extLst>
          </p:cNvPr>
          <p:cNvSpPr>
            <a:spLocks noGrp="1"/>
          </p:cNvSpPr>
          <p:nvPr>
            <p:ph type="pic" sz="quarter" idx="56"/>
          </p:nvPr>
        </p:nvSpPr>
        <p:spPr>
          <a:xfrm>
            <a:off x="5255687" y="2531163"/>
            <a:ext cx="495297" cy="495297"/>
          </a:xfrm>
          <a:prstGeom prst="rect">
            <a:avLst/>
          </a:prstGeom>
        </p:spPr>
        <p:txBody>
          <a:bodyPr rtlCol="0"/>
          <a:lstStyle>
            <a:lvl1pPr algn="ctr">
              <a:defRPr sz="700">
                <a:latin typeface="+mj-lt"/>
              </a:defRPr>
            </a:lvl1pPr>
          </a:lstStyle>
          <a:p>
            <a:pPr rtl="0"/>
            <a:endParaRPr lang="en-AU" dirty="0"/>
          </a:p>
        </p:txBody>
      </p:sp>
      <p:sp>
        <p:nvSpPr>
          <p:cNvPr id="57" name="Picture Placeholder 3">
            <a:extLst>
              <a:ext uri="{FF2B5EF4-FFF2-40B4-BE49-F238E27FC236}">
                <a16:creationId xmlns:a16="http://schemas.microsoft.com/office/drawing/2014/main" id="{9C084F4C-80FE-4ED7-85C1-A2C8D3DD1017}"/>
              </a:ext>
            </a:extLst>
          </p:cNvPr>
          <p:cNvSpPr>
            <a:spLocks noGrp="1"/>
          </p:cNvSpPr>
          <p:nvPr>
            <p:ph type="pic" sz="quarter" idx="57"/>
          </p:nvPr>
        </p:nvSpPr>
        <p:spPr>
          <a:xfrm>
            <a:off x="5829304" y="2531163"/>
            <a:ext cx="495297" cy="495297"/>
          </a:xfrm>
          <a:prstGeom prst="rect">
            <a:avLst/>
          </a:prstGeom>
        </p:spPr>
        <p:txBody>
          <a:bodyPr rtlCol="0"/>
          <a:lstStyle>
            <a:lvl1pPr algn="ctr">
              <a:defRPr sz="700">
                <a:latin typeface="+mj-lt"/>
              </a:defRPr>
            </a:lvl1pPr>
          </a:lstStyle>
          <a:p>
            <a:pPr rtl="0"/>
            <a:endParaRPr lang="en-AU" dirty="0"/>
          </a:p>
        </p:txBody>
      </p:sp>
      <p:sp>
        <p:nvSpPr>
          <p:cNvPr id="58" name="Picture Placeholder 3">
            <a:extLst>
              <a:ext uri="{FF2B5EF4-FFF2-40B4-BE49-F238E27FC236}">
                <a16:creationId xmlns:a16="http://schemas.microsoft.com/office/drawing/2014/main" id="{1EDF1320-9D98-470A-8C44-57E324150AB0}"/>
              </a:ext>
            </a:extLst>
          </p:cNvPr>
          <p:cNvSpPr>
            <a:spLocks noGrp="1"/>
          </p:cNvSpPr>
          <p:nvPr>
            <p:ph type="pic" sz="quarter" idx="58"/>
          </p:nvPr>
        </p:nvSpPr>
        <p:spPr>
          <a:xfrm>
            <a:off x="6402921" y="2531163"/>
            <a:ext cx="495297" cy="495297"/>
          </a:xfrm>
          <a:prstGeom prst="rect">
            <a:avLst/>
          </a:prstGeom>
        </p:spPr>
        <p:txBody>
          <a:bodyPr rtlCol="0"/>
          <a:lstStyle>
            <a:lvl1pPr algn="ctr">
              <a:defRPr sz="700">
                <a:latin typeface="+mj-lt"/>
              </a:defRPr>
            </a:lvl1pPr>
          </a:lstStyle>
          <a:p>
            <a:pPr rtl="0"/>
            <a:endParaRPr lang="en-AU" dirty="0"/>
          </a:p>
        </p:txBody>
      </p:sp>
      <p:sp>
        <p:nvSpPr>
          <p:cNvPr id="59" name="Picture Placeholder 3">
            <a:extLst>
              <a:ext uri="{FF2B5EF4-FFF2-40B4-BE49-F238E27FC236}">
                <a16:creationId xmlns:a16="http://schemas.microsoft.com/office/drawing/2014/main" id="{54CE2C3F-648A-4865-9C1C-F70BCEA56BAB}"/>
              </a:ext>
            </a:extLst>
          </p:cNvPr>
          <p:cNvSpPr>
            <a:spLocks noGrp="1"/>
          </p:cNvSpPr>
          <p:nvPr>
            <p:ph type="pic" sz="quarter" idx="59"/>
          </p:nvPr>
        </p:nvSpPr>
        <p:spPr>
          <a:xfrm>
            <a:off x="6976538" y="2531163"/>
            <a:ext cx="495297" cy="495297"/>
          </a:xfrm>
          <a:prstGeom prst="rect">
            <a:avLst/>
          </a:prstGeom>
        </p:spPr>
        <p:txBody>
          <a:bodyPr rtlCol="0"/>
          <a:lstStyle>
            <a:lvl1pPr algn="ctr">
              <a:defRPr sz="700">
                <a:latin typeface="+mj-lt"/>
              </a:defRPr>
            </a:lvl1pPr>
          </a:lstStyle>
          <a:p>
            <a:pPr rtl="0"/>
            <a:endParaRPr lang="en-AU" dirty="0"/>
          </a:p>
        </p:txBody>
      </p:sp>
      <p:sp>
        <p:nvSpPr>
          <p:cNvPr id="60" name="Picture Placeholder 3">
            <a:extLst>
              <a:ext uri="{FF2B5EF4-FFF2-40B4-BE49-F238E27FC236}">
                <a16:creationId xmlns:a16="http://schemas.microsoft.com/office/drawing/2014/main" id="{04488910-10BE-4568-A894-D1F66E526B32}"/>
              </a:ext>
            </a:extLst>
          </p:cNvPr>
          <p:cNvSpPr>
            <a:spLocks noGrp="1"/>
          </p:cNvSpPr>
          <p:nvPr>
            <p:ph type="pic" sz="quarter" idx="60"/>
          </p:nvPr>
        </p:nvSpPr>
        <p:spPr>
          <a:xfrm>
            <a:off x="7550155" y="2531163"/>
            <a:ext cx="495297" cy="495297"/>
          </a:xfrm>
          <a:prstGeom prst="rect">
            <a:avLst/>
          </a:prstGeom>
        </p:spPr>
        <p:txBody>
          <a:bodyPr rtlCol="0"/>
          <a:lstStyle>
            <a:lvl1pPr algn="ctr">
              <a:defRPr sz="700">
                <a:latin typeface="+mj-lt"/>
              </a:defRPr>
            </a:lvl1pPr>
          </a:lstStyle>
          <a:p>
            <a:pPr rtl="0"/>
            <a:endParaRPr lang="en-AU" dirty="0"/>
          </a:p>
        </p:txBody>
      </p:sp>
      <p:sp>
        <p:nvSpPr>
          <p:cNvPr id="61" name="Picture Placeholder 3">
            <a:extLst>
              <a:ext uri="{FF2B5EF4-FFF2-40B4-BE49-F238E27FC236}">
                <a16:creationId xmlns:a16="http://schemas.microsoft.com/office/drawing/2014/main" id="{DE050430-1DFA-4EEA-88CE-F666454182CE}"/>
              </a:ext>
            </a:extLst>
          </p:cNvPr>
          <p:cNvSpPr>
            <a:spLocks noGrp="1"/>
          </p:cNvSpPr>
          <p:nvPr>
            <p:ph type="pic" sz="quarter" idx="61"/>
          </p:nvPr>
        </p:nvSpPr>
        <p:spPr>
          <a:xfrm>
            <a:off x="8123772" y="2531163"/>
            <a:ext cx="495297" cy="495297"/>
          </a:xfrm>
          <a:prstGeom prst="rect">
            <a:avLst/>
          </a:prstGeom>
        </p:spPr>
        <p:txBody>
          <a:bodyPr rtlCol="0"/>
          <a:lstStyle>
            <a:lvl1pPr algn="ctr">
              <a:defRPr sz="700">
                <a:latin typeface="+mj-lt"/>
              </a:defRPr>
            </a:lvl1pPr>
          </a:lstStyle>
          <a:p>
            <a:pPr rtl="0"/>
            <a:endParaRPr lang="en-AU" dirty="0"/>
          </a:p>
        </p:txBody>
      </p:sp>
      <p:sp>
        <p:nvSpPr>
          <p:cNvPr id="62" name="Picture Placeholder 3">
            <a:extLst>
              <a:ext uri="{FF2B5EF4-FFF2-40B4-BE49-F238E27FC236}">
                <a16:creationId xmlns:a16="http://schemas.microsoft.com/office/drawing/2014/main" id="{7250F372-456A-4F64-87F5-CD1117D7AD71}"/>
              </a:ext>
            </a:extLst>
          </p:cNvPr>
          <p:cNvSpPr>
            <a:spLocks noGrp="1"/>
          </p:cNvSpPr>
          <p:nvPr>
            <p:ph type="pic" sz="quarter" idx="62"/>
          </p:nvPr>
        </p:nvSpPr>
        <p:spPr>
          <a:xfrm>
            <a:off x="8697389" y="2531163"/>
            <a:ext cx="495297" cy="495297"/>
          </a:xfrm>
          <a:prstGeom prst="rect">
            <a:avLst/>
          </a:prstGeom>
        </p:spPr>
        <p:txBody>
          <a:bodyPr rtlCol="0"/>
          <a:lstStyle>
            <a:lvl1pPr algn="ctr">
              <a:defRPr sz="700">
                <a:latin typeface="+mj-lt"/>
              </a:defRPr>
            </a:lvl1pPr>
          </a:lstStyle>
          <a:p>
            <a:pPr rtl="0"/>
            <a:endParaRPr lang="en-AU" dirty="0"/>
          </a:p>
        </p:txBody>
      </p:sp>
      <p:sp>
        <p:nvSpPr>
          <p:cNvPr id="63" name="Picture Placeholder 3">
            <a:extLst>
              <a:ext uri="{FF2B5EF4-FFF2-40B4-BE49-F238E27FC236}">
                <a16:creationId xmlns:a16="http://schemas.microsoft.com/office/drawing/2014/main" id="{E9B8EF17-D699-4B18-A4C1-B7DD32034BEF}"/>
              </a:ext>
            </a:extLst>
          </p:cNvPr>
          <p:cNvSpPr>
            <a:spLocks noGrp="1"/>
          </p:cNvSpPr>
          <p:nvPr>
            <p:ph type="pic" sz="quarter" idx="63"/>
          </p:nvPr>
        </p:nvSpPr>
        <p:spPr>
          <a:xfrm>
            <a:off x="9271006" y="2531163"/>
            <a:ext cx="495297" cy="495297"/>
          </a:xfrm>
          <a:prstGeom prst="rect">
            <a:avLst/>
          </a:prstGeom>
        </p:spPr>
        <p:txBody>
          <a:bodyPr rtlCol="0"/>
          <a:lstStyle>
            <a:lvl1pPr algn="ctr">
              <a:defRPr sz="700">
                <a:latin typeface="+mj-lt"/>
              </a:defRPr>
            </a:lvl1pPr>
          </a:lstStyle>
          <a:p>
            <a:pPr rtl="0"/>
            <a:endParaRPr lang="en-AU" dirty="0"/>
          </a:p>
        </p:txBody>
      </p:sp>
      <p:sp>
        <p:nvSpPr>
          <p:cNvPr id="64" name="Picture Placeholder 3">
            <a:extLst>
              <a:ext uri="{FF2B5EF4-FFF2-40B4-BE49-F238E27FC236}">
                <a16:creationId xmlns:a16="http://schemas.microsoft.com/office/drawing/2014/main" id="{B42A02A3-6577-4FCF-9110-6215370250BD}"/>
              </a:ext>
            </a:extLst>
          </p:cNvPr>
          <p:cNvSpPr>
            <a:spLocks noGrp="1"/>
          </p:cNvSpPr>
          <p:nvPr>
            <p:ph type="pic" sz="quarter" idx="64"/>
          </p:nvPr>
        </p:nvSpPr>
        <p:spPr>
          <a:xfrm>
            <a:off x="9844623" y="2531163"/>
            <a:ext cx="495297" cy="495297"/>
          </a:xfrm>
          <a:prstGeom prst="rect">
            <a:avLst/>
          </a:prstGeom>
        </p:spPr>
        <p:txBody>
          <a:bodyPr rtlCol="0"/>
          <a:lstStyle>
            <a:lvl1pPr algn="ctr">
              <a:defRPr sz="700">
                <a:latin typeface="+mj-lt"/>
              </a:defRPr>
            </a:lvl1pPr>
          </a:lstStyle>
          <a:p>
            <a:pPr rtl="0"/>
            <a:endParaRPr lang="en-AU" dirty="0"/>
          </a:p>
        </p:txBody>
      </p:sp>
      <p:sp>
        <p:nvSpPr>
          <p:cNvPr id="65" name="Picture Placeholder 3">
            <a:extLst>
              <a:ext uri="{FF2B5EF4-FFF2-40B4-BE49-F238E27FC236}">
                <a16:creationId xmlns:a16="http://schemas.microsoft.com/office/drawing/2014/main" id="{E55B7AA4-F948-4499-858F-65CBEBC2C9AB}"/>
              </a:ext>
            </a:extLst>
          </p:cNvPr>
          <p:cNvSpPr>
            <a:spLocks noGrp="1"/>
          </p:cNvSpPr>
          <p:nvPr>
            <p:ph type="pic" sz="quarter" idx="65"/>
          </p:nvPr>
        </p:nvSpPr>
        <p:spPr>
          <a:xfrm>
            <a:off x="10418240" y="2531163"/>
            <a:ext cx="495297" cy="495297"/>
          </a:xfrm>
          <a:prstGeom prst="rect">
            <a:avLst/>
          </a:prstGeom>
        </p:spPr>
        <p:txBody>
          <a:bodyPr rtlCol="0"/>
          <a:lstStyle>
            <a:lvl1pPr algn="ctr">
              <a:defRPr sz="700">
                <a:latin typeface="+mj-lt"/>
              </a:defRPr>
            </a:lvl1pPr>
          </a:lstStyle>
          <a:p>
            <a:pPr rtl="0"/>
            <a:endParaRPr lang="en-AU" dirty="0"/>
          </a:p>
        </p:txBody>
      </p:sp>
      <p:sp>
        <p:nvSpPr>
          <p:cNvPr id="66" name="Picture Placeholder 3">
            <a:extLst>
              <a:ext uri="{FF2B5EF4-FFF2-40B4-BE49-F238E27FC236}">
                <a16:creationId xmlns:a16="http://schemas.microsoft.com/office/drawing/2014/main" id="{6A44A91D-9498-4AA5-9F3D-38067C377E04}"/>
              </a:ext>
            </a:extLst>
          </p:cNvPr>
          <p:cNvSpPr>
            <a:spLocks noGrp="1"/>
          </p:cNvSpPr>
          <p:nvPr>
            <p:ph type="pic" sz="quarter" idx="66"/>
          </p:nvPr>
        </p:nvSpPr>
        <p:spPr>
          <a:xfrm>
            <a:off x="10991854" y="2533356"/>
            <a:ext cx="495297" cy="495297"/>
          </a:xfrm>
          <a:prstGeom prst="rect">
            <a:avLst/>
          </a:prstGeom>
        </p:spPr>
        <p:txBody>
          <a:bodyPr rtlCol="0"/>
          <a:lstStyle>
            <a:lvl1pPr algn="ctr">
              <a:defRPr sz="700">
                <a:latin typeface="+mj-lt"/>
              </a:defRPr>
            </a:lvl1pPr>
          </a:lstStyle>
          <a:p>
            <a:pPr rtl="0"/>
            <a:endParaRPr lang="en-AU" dirty="0"/>
          </a:p>
        </p:txBody>
      </p:sp>
      <p:sp>
        <p:nvSpPr>
          <p:cNvPr id="67" name="Picture Placeholder 3">
            <a:extLst>
              <a:ext uri="{FF2B5EF4-FFF2-40B4-BE49-F238E27FC236}">
                <a16:creationId xmlns:a16="http://schemas.microsoft.com/office/drawing/2014/main" id="{84DE4921-BD50-4781-A4DE-503D567B897A}"/>
              </a:ext>
            </a:extLst>
          </p:cNvPr>
          <p:cNvSpPr>
            <a:spLocks noGrp="1"/>
          </p:cNvSpPr>
          <p:nvPr>
            <p:ph type="pic" sz="quarter" idx="67"/>
          </p:nvPr>
        </p:nvSpPr>
        <p:spPr>
          <a:xfrm>
            <a:off x="666754" y="3218192"/>
            <a:ext cx="495297" cy="495297"/>
          </a:xfrm>
          <a:prstGeom prst="rect">
            <a:avLst/>
          </a:prstGeom>
        </p:spPr>
        <p:txBody>
          <a:bodyPr rtlCol="0"/>
          <a:lstStyle>
            <a:lvl1pPr algn="ctr">
              <a:defRPr sz="700">
                <a:latin typeface="+mj-lt"/>
              </a:defRPr>
            </a:lvl1pPr>
          </a:lstStyle>
          <a:p>
            <a:pPr rtl="0"/>
            <a:endParaRPr lang="en-AU" dirty="0"/>
          </a:p>
        </p:txBody>
      </p:sp>
      <p:sp>
        <p:nvSpPr>
          <p:cNvPr id="68" name="Picture Placeholder 3">
            <a:extLst>
              <a:ext uri="{FF2B5EF4-FFF2-40B4-BE49-F238E27FC236}">
                <a16:creationId xmlns:a16="http://schemas.microsoft.com/office/drawing/2014/main" id="{87A60B1D-2FC2-431E-B149-F5367EB8E6D5}"/>
              </a:ext>
            </a:extLst>
          </p:cNvPr>
          <p:cNvSpPr>
            <a:spLocks noGrp="1"/>
          </p:cNvSpPr>
          <p:nvPr>
            <p:ph type="pic" sz="quarter" idx="68"/>
          </p:nvPr>
        </p:nvSpPr>
        <p:spPr>
          <a:xfrm>
            <a:off x="1240371" y="3221095"/>
            <a:ext cx="495297" cy="495297"/>
          </a:xfrm>
          <a:prstGeom prst="rect">
            <a:avLst/>
          </a:prstGeom>
        </p:spPr>
        <p:txBody>
          <a:bodyPr rtlCol="0"/>
          <a:lstStyle>
            <a:lvl1pPr algn="ctr">
              <a:defRPr sz="700">
                <a:latin typeface="+mj-lt"/>
              </a:defRPr>
            </a:lvl1pPr>
          </a:lstStyle>
          <a:p>
            <a:pPr rtl="0"/>
            <a:endParaRPr lang="en-AU" dirty="0"/>
          </a:p>
        </p:txBody>
      </p:sp>
      <p:sp>
        <p:nvSpPr>
          <p:cNvPr id="69" name="Picture Placeholder 3">
            <a:extLst>
              <a:ext uri="{FF2B5EF4-FFF2-40B4-BE49-F238E27FC236}">
                <a16:creationId xmlns:a16="http://schemas.microsoft.com/office/drawing/2014/main" id="{AC0F2921-F30D-463D-B8E2-5A19F41B0758}"/>
              </a:ext>
            </a:extLst>
          </p:cNvPr>
          <p:cNvSpPr>
            <a:spLocks noGrp="1"/>
          </p:cNvSpPr>
          <p:nvPr>
            <p:ph type="pic" sz="quarter" idx="69"/>
          </p:nvPr>
        </p:nvSpPr>
        <p:spPr>
          <a:xfrm>
            <a:off x="1813988" y="3221095"/>
            <a:ext cx="495297" cy="495297"/>
          </a:xfrm>
          <a:prstGeom prst="rect">
            <a:avLst/>
          </a:prstGeom>
        </p:spPr>
        <p:txBody>
          <a:bodyPr rtlCol="0"/>
          <a:lstStyle>
            <a:lvl1pPr algn="ctr">
              <a:defRPr sz="700">
                <a:latin typeface="+mj-lt"/>
              </a:defRPr>
            </a:lvl1pPr>
          </a:lstStyle>
          <a:p>
            <a:pPr rtl="0"/>
            <a:endParaRPr lang="en-AU" dirty="0"/>
          </a:p>
        </p:txBody>
      </p:sp>
      <p:sp>
        <p:nvSpPr>
          <p:cNvPr id="70" name="Picture Placeholder 3">
            <a:extLst>
              <a:ext uri="{FF2B5EF4-FFF2-40B4-BE49-F238E27FC236}">
                <a16:creationId xmlns:a16="http://schemas.microsoft.com/office/drawing/2014/main" id="{6C9B703D-CC7A-4C52-B0B7-91BE5753C7B5}"/>
              </a:ext>
            </a:extLst>
          </p:cNvPr>
          <p:cNvSpPr>
            <a:spLocks noGrp="1"/>
          </p:cNvSpPr>
          <p:nvPr>
            <p:ph type="pic" sz="quarter" idx="70"/>
          </p:nvPr>
        </p:nvSpPr>
        <p:spPr>
          <a:xfrm>
            <a:off x="2387605" y="3221095"/>
            <a:ext cx="495297" cy="495297"/>
          </a:xfrm>
          <a:prstGeom prst="rect">
            <a:avLst/>
          </a:prstGeom>
        </p:spPr>
        <p:txBody>
          <a:bodyPr rtlCol="0"/>
          <a:lstStyle>
            <a:lvl1pPr algn="ctr">
              <a:defRPr sz="700">
                <a:latin typeface="+mj-lt"/>
              </a:defRPr>
            </a:lvl1pPr>
          </a:lstStyle>
          <a:p>
            <a:pPr rtl="0"/>
            <a:endParaRPr lang="en-AU" dirty="0"/>
          </a:p>
        </p:txBody>
      </p:sp>
      <p:sp>
        <p:nvSpPr>
          <p:cNvPr id="71" name="Picture Placeholder 3">
            <a:extLst>
              <a:ext uri="{FF2B5EF4-FFF2-40B4-BE49-F238E27FC236}">
                <a16:creationId xmlns:a16="http://schemas.microsoft.com/office/drawing/2014/main" id="{B0AA674E-F985-473C-9472-BD3B17AC93DE}"/>
              </a:ext>
            </a:extLst>
          </p:cNvPr>
          <p:cNvSpPr>
            <a:spLocks noGrp="1"/>
          </p:cNvSpPr>
          <p:nvPr>
            <p:ph type="pic" sz="quarter" idx="71"/>
          </p:nvPr>
        </p:nvSpPr>
        <p:spPr>
          <a:xfrm>
            <a:off x="2961222" y="3221095"/>
            <a:ext cx="495297" cy="495297"/>
          </a:xfrm>
          <a:prstGeom prst="rect">
            <a:avLst/>
          </a:prstGeom>
        </p:spPr>
        <p:txBody>
          <a:bodyPr rtlCol="0"/>
          <a:lstStyle>
            <a:lvl1pPr algn="ctr">
              <a:defRPr sz="700">
                <a:latin typeface="+mj-lt"/>
              </a:defRPr>
            </a:lvl1pPr>
          </a:lstStyle>
          <a:p>
            <a:pPr rtl="0"/>
            <a:endParaRPr lang="en-AU" dirty="0"/>
          </a:p>
        </p:txBody>
      </p:sp>
      <p:sp>
        <p:nvSpPr>
          <p:cNvPr id="72" name="Picture Placeholder 3">
            <a:extLst>
              <a:ext uri="{FF2B5EF4-FFF2-40B4-BE49-F238E27FC236}">
                <a16:creationId xmlns:a16="http://schemas.microsoft.com/office/drawing/2014/main" id="{C90D6D1E-01FE-489A-A9FD-F659A69EFB1D}"/>
              </a:ext>
            </a:extLst>
          </p:cNvPr>
          <p:cNvSpPr>
            <a:spLocks noGrp="1"/>
          </p:cNvSpPr>
          <p:nvPr>
            <p:ph type="pic" sz="quarter" idx="72"/>
          </p:nvPr>
        </p:nvSpPr>
        <p:spPr>
          <a:xfrm>
            <a:off x="3534839" y="3221095"/>
            <a:ext cx="495297" cy="495297"/>
          </a:xfrm>
          <a:prstGeom prst="rect">
            <a:avLst/>
          </a:prstGeom>
        </p:spPr>
        <p:txBody>
          <a:bodyPr rtlCol="0"/>
          <a:lstStyle>
            <a:lvl1pPr algn="ctr">
              <a:defRPr sz="700">
                <a:latin typeface="+mj-lt"/>
              </a:defRPr>
            </a:lvl1pPr>
          </a:lstStyle>
          <a:p>
            <a:pPr rtl="0"/>
            <a:endParaRPr lang="en-AU" dirty="0"/>
          </a:p>
        </p:txBody>
      </p:sp>
      <p:sp>
        <p:nvSpPr>
          <p:cNvPr id="73" name="Picture Placeholder 3">
            <a:extLst>
              <a:ext uri="{FF2B5EF4-FFF2-40B4-BE49-F238E27FC236}">
                <a16:creationId xmlns:a16="http://schemas.microsoft.com/office/drawing/2014/main" id="{24877CE8-7FEA-45F2-BAAF-1DB49C2EA89A}"/>
              </a:ext>
            </a:extLst>
          </p:cNvPr>
          <p:cNvSpPr>
            <a:spLocks noGrp="1"/>
          </p:cNvSpPr>
          <p:nvPr>
            <p:ph type="pic" sz="quarter" idx="73"/>
          </p:nvPr>
        </p:nvSpPr>
        <p:spPr>
          <a:xfrm>
            <a:off x="4108456" y="3221095"/>
            <a:ext cx="495297" cy="495297"/>
          </a:xfrm>
          <a:prstGeom prst="rect">
            <a:avLst/>
          </a:prstGeom>
        </p:spPr>
        <p:txBody>
          <a:bodyPr rtlCol="0"/>
          <a:lstStyle>
            <a:lvl1pPr algn="ctr">
              <a:defRPr sz="700">
                <a:latin typeface="+mj-lt"/>
              </a:defRPr>
            </a:lvl1pPr>
          </a:lstStyle>
          <a:p>
            <a:pPr rtl="0"/>
            <a:endParaRPr lang="en-AU" dirty="0"/>
          </a:p>
        </p:txBody>
      </p:sp>
      <p:sp>
        <p:nvSpPr>
          <p:cNvPr id="74" name="Picture Placeholder 3">
            <a:extLst>
              <a:ext uri="{FF2B5EF4-FFF2-40B4-BE49-F238E27FC236}">
                <a16:creationId xmlns:a16="http://schemas.microsoft.com/office/drawing/2014/main" id="{6909F2FF-4E62-4BDF-9D4F-63160E2F5421}"/>
              </a:ext>
            </a:extLst>
          </p:cNvPr>
          <p:cNvSpPr>
            <a:spLocks noGrp="1"/>
          </p:cNvSpPr>
          <p:nvPr>
            <p:ph type="pic" sz="quarter" idx="74"/>
          </p:nvPr>
        </p:nvSpPr>
        <p:spPr>
          <a:xfrm>
            <a:off x="4682073" y="3221095"/>
            <a:ext cx="495297" cy="495297"/>
          </a:xfrm>
          <a:prstGeom prst="rect">
            <a:avLst/>
          </a:prstGeom>
        </p:spPr>
        <p:txBody>
          <a:bodyPr rtlCol="0"/>
          <a:lstStyle>
            <a:lvl1pPr algn="ctr">
              <a:defRPr sz="700">
                <a:latin typeface="+mj-lt"/>
              </a:defRPr>
            </a:lvl1pPr>
          </a:lstStyle>
          <a:p>
            <a:pPr rtl="0"/>
            <a:endParaRPr lang="en-AU" dirty="0"/>
          </a:p>
        </p:txBody>
      </p:sp>
      <p:sp>
        <p:nvSpPr>
          <p:cNvPr id="75" name="Picture Placeholder 3">
            <a:extLst>
              <a:ext uri="{FF2B5EF4-FFF2-40B4-BE49-F238E27FC236}">
                <a16:creationId xmlns:a16="http://schemas.microsoft.com/office/drawing/2014/main" id="{55B26041-2085-4617-B87E-5EE67E48AED3}"/>
              </a:ext>
            </a:extLst>
          </p:cNvPr>
          <p:cNvSpPr>
            <a:spLocks noGrp="1"/>
          </p:cNvSpPr>
          <p:nvPr>
            <p:ph type="pic" sz="quarter" idx="75"/>
          </p:nvPr>
        </p:nvSpPr>
        <p:spPr>
          <a:xfrm>
            <a:off x="5255690" y="3221095"/>
            <a:ext cx="495297" cy="495297"/>
          </a:xfrm>
          <a:prstGeom prst="rect">
            <a:avLst/>
          </a:prstGeom>
        </p:spPr>
        <p:txBody>
          <a:bodyPr rtlCol="0"/>
          <a:lstStyle>
            <a:lvl1pPr algn="ctr">
              <a:defRPr sz="700">
                <a:latin typeface="+mj-lt"/>
              </a:defRPr>
            </a:lvl1pPr>
          </a:lstStyle>
          <a:p>
            <a:pPr rtl="0"/>
            <a:endParaRPr lang="en-AU" dirty="0"/>
          </a:p>
        </p:txBody>
      </p:sp>
      <p:sp>
        <p:nvSpPr>
          <p:cNvPr id="76" name="Picture Placeholder 3">
            <a:extLst>
              <a:ext uri="{FF2B5EF4-FFF2-40B4-BE49-F238E27FC236}">
                <a16:creationId xmlns:a16="http://schemas.microsoft.com/office/drawing/2014/main" id="{772E60F6-DEE9-42E1-BE2E-A756D7DB2394}"/>
              </a:ext>
            </a:extLst>
          </p:cNvPr>
          <p:cNvSpPr>
            <a:spLocks noGrp="1"/>
          </p:cNvSpPr>
          <p:nvPr>
            <p:ph type="pic" sz="quarter" idx="76"/>
          </p:nvPr>
        </p:nvSpPr>
        <p:spPr>
          <a:xfrm>
            <a:off x="5829307" y="3221095"/>
            <a:ext cx="495297" cy="495297"/>
          </a:xfrm>
          <a:prstGeom prst="rect">
            <a:avLst/>
          </a:prstGeom>
        </p:spPr>
        <p:txBody>
          <a:bodyPr rtlCol="0"/>
          <a:lstStyle>
            <a:lvl1pPr algn="ctr">
              <a:defRPr sz="700">
                <a:latin typeface="+mj-lt"/>
              </a:defRPr>
            </a:lvl1pPr>
          </a:lstStyle>
          <a:p>
            <a:pPr rtl="0"/>
            <a:endParaRPr lang="en-AU" dirty="0"/>
          </a:p>
        </p:txBody>
      </p:sp>
      <p:sp>
        <p:nvSpPr>
          <p:cNvPr id="77" name="Picture Placeholder 3">
            <a:extLst>
              <a:ext uri="{FF2B5EF4-FFF2-40B4-BE49-F238E27FC236}">
                <a16:creationId xmlns:a16="http://schemas.microsoft.com/office/drawing/2014/main" id="{E65C1EC8-AACB-464B-BAC6-A0C6ED82C98D}"/>
              </a:ext>
            </a:extLst>
          </p:cNvPr>
          <p:cNvSpPr>
            <a:spLocks noGrp="1"/>
          </p:cNvSpPr>
          <p:nvPr>
            <p:ph type="pic" sz="quarter" idx="77"/>
          </p:nvPr>
        </p:nvSpPr>
        <p:spPr>
          <a:xfrm>
            <a:off x="6402924" y="3221095"/>
            <a:ext cx="495297" cy="495297"/>
          </a:xfrm>
          <a:prstGeom prst="rect">
            <a:avLst/>
          </a:prstGeom>
        </p:spPr>
        <p:txBody>
          <a:bodyPr rtlCol="0"/>
          <a:lstStyle>
            <a:lvl1pPr algn="ctr">
              <a:defRPr sz="700">
                <a:latin typeface="+mj-lt"/>
              </a:defRPr>
            </a:lvl1pPr>
          </a:lstStyle>
          <a:p>
            <a:pPr rtl="0"/>
            <a:endParaRPr lang="en-AU" dirty="0"/>
          </a:p>
        </p:txBody>
      </p:sp>
      <p:sp>
        <p:nvSpPr>
          <p:cNvPr id="78" name="Picture Placeholder 3">
            <a:extLst>
              <a:ext uri="{FF2B5EF4-FFF2-40B4-BE49-F238E27FC236}">
                <a16:creationId xmlns:a16="http://schemas.microsoft.com/office/drawing/2014/main" id="{5884D4E4-66AC-4B89-B94A-0342E07C5E91}"/>
              </a:ext>
            </a:extLst>
          </p:cNvPr>
          <p:cNvSpPr>
            <a:spLocks noGrp="1"/>
          </p:cNvSpPr>
          <p:nvPr>
            <p:ph type="pic" sz="quarter" idx="78"/>
          </p:nvPr>
        </p:nvSpPr>
        <p:spPr>
          <a:xfrm>
            <a:off x="6976541" y="3221095"/>
            <a:ext cx="495297" cy="495297"/>
          </a:xfrm>
          <a:prstGeom prst="rect">
            <a:avLst/>
          </a:prstGeom>
        </p:spPr>
        <p:txBody>
          <a:bodyPr rtlCol="0"/>
          <a:lstStyle>
            <a:lvl1pPr algn="ctr">
              <a:defRPr sz="700">
                <a:latin typeface="+mj-lt"/>
              </a:defRPr>
            </a:lvl1pPr>
          </a:lstStyle>
          <a:p>
            <a:pPr rtl="0"/>
            <a:endParaRPr lang="en-AU" dirty="0"/>
          </a:p>
        </p:txBody>
      </p:sp>
      <p:sp>
        <p:nvSpPr>
          <p:cNvPr id="79" name="Picture Placeholder 3">
            <a:extLst>
              <a:ext uri="{FF2B5EF4-FFF2-40B4-BE49-F238E27FC236}">
                <a16:creationId xmlns:a16="http://schemas.microsoft.com/office/drawing/2014/main" id="{223F551B-E0FC-4874-9368-A6A9A54AF800}"/>
              </a:ext>
            </a:extLst>
          </p:cNvPr>
          <p:cNvSpPr>
            <a:spLocks noGrp="1"/>
          </p:cNvSpPr>
          <p:nvPr>
            <p:ph type="pic" sz="quarter" idx="79"/>
          </p:nvPr>
        </p:nvSpPr>
        <p:spPr>
          <a:xfrm>
            <a:off x="7550158" y="3221095"/>
            <a:ext cx="495297" cy="495297"/>
          </a:xfrm>
          <a:prstGeom prst="rect">
            <a:avLst/>
          </a:prstGeom>
        </p:spPr>
        <p:txBody>
          <a:bodyPr rtlCol="0"/>
          <a:lstStyle>
            <a:lvl1pPr algn="ctr">
              <a:defRPr sz="700">
                <a:latin typeface="+mj-lt"/>
              </a:defRPr>
            </a:lvl1pPr>
          </a:lstStyle>
          <a:p>
            <a:pPr rtl="0"/>
            <a:endParaRPr lang="en-AU" dirty="0"/>
          </a:p>
        </p:txBody>
      </p:sp>
      <p:sp>
        <p:nvSpPr>
          <p:cNvPr id="80" name="Picture Placeholder 3">
            <a:extLst>
              <a:ext uri="{FF2B5EF4-FFF2-40B4-BE49-F238E27FC236}">
                <a16:creationId xmlns:a16="http://schemas.microsoft.com/office/drawing/2014/main" id="{619C14EC-64B1-455A-9C0A-B7C6D8DA0E1D}"/>
              </a:ext>
            </a:extLst>
          </p:cNvPr>
          <p:cNvSpPr>
            <a:spLocks noGrp="1"/>
          </p:cNvSpPr>
          <p:nvPr>
            <p:ph type="pic" sz="quarter" idx="80"/>
          </p:nvPr>
        </p:nvSpPr>
        <p:spPr>
          <a:xfrm>
            <a:off x="8123775" y="3221095"/>
            <a:ext cx="495297" cy="495297"/>
          </a:xfrm>
          <a:prstGeom prst="rect">
            <a:avLst/>
          </a:prstGeom>
        </p:spPr>
        <p:txBody>
          <a:bodyPr rtlCol="0"/>
          <a:lstStyle>
            <a:lvl1pPr algn="ctr">
              <a:defRPr sz="700">
                <a:latin typeface="+mj-lt"/>
              </a:defRPr>
            </a:lvl1pPr>
          </a:lstStyle>
          <a:p>
            <a:pPr rtl="0"/>
            <a:endParaRPr lang="en-AU" dirty="0"/>
          </a:p>
        </p:txBody>
      </p:sp>
      <p:sp>
        <p:nvSpPr>
          <p:cNvPr id="81" name="Picture Placeholder 3">
            <a:extLst>
              <a:ext uri="{FF2B5EF4-FFF2-40B4-BE49-F238E27FC236}">
                <a16:creationId xmlns:a16="http://schemas.microsoft.com/office/drawing/2014/main" id="{28089A62-C53A-4B53-8FD1-C69574BEDEB1}"/>
              </a:ext>
            </a:extLst>
          </p:cNvPr>
          <p:cNvSpPr>
            <a:spLocks noGrp="1"/>
          </p:cNvSpPr>
          <p:nvPr>
            <p:ph type="pic" sz="quarter" idx="81"/>
          </p:nvPr>
        </p:nvSpPr>
        <p:spPr>
          <a:xfrm>
            <a:off x="8697392" y="3221095"/>
            <a:ext cx="495297" cy="495297"/>
          </a:xfrm>
          <a:prstGeom prst="rect">
            <a:avLst/>
          </a:prstGeom>
        </p:spPr>
        <p:txBody>
          <a:bodyPr rtlCol="0"/>
          <a:lstStyle>
            <a:lvl1pPr algn="ctr">
              <a:defRPr sz="700">
                <a:latin typeface="+mj-lt"/>
              </a:defRPr>
            </a:lvl1pPr>
          </a:lstStyle>
          <a:p>
            <a:pPr rtl="0"/>
            <a:endParaRPr lang="en-AU" dirty="0"/>
          </a:p>
        </p:txBody>
      </p:sp>
      <p:sp>
        <p:nvSpPr>
          <p:cNvPr id="82" name="Picture Placeholder 3">
            <a:extLst>
              <a:ext uri="{FF2B5EF4-FFF2-40B4-BE49-F238E27FC236}">
                <a16:creationId xmlns:a16="http://schemas.microsoft.com/office/drawing/2014/main" id="{BB43722B-985F-43AC-82CF-C0E5A61D60CA}"/>
              </a:ext>
            </a:extLst>
          </p:cNvPr>
          <p:cNvSpPr>
            <a:spLocks noGrp="1"/>
          </p:cNvSpPr>
          <p:nvPr>
            <p:ph type="pic" sz="quarter" idx="82"/>
          </p:nvPr>
        </p:nvSpPr>
        <p:spPr>
          <a:xfrm>
            <a:off x="9271009" y="3221095"/>
            <a:ext cx="495297" cy="495297"/>
          </a:xfrm>
          <a:prstGeom prst="rect">
            <a:avLst/>
          </a:prstGeom>
        </p:spPr>
        <p:txBody>
          <a:bodyPr rtlCol="0"/>
          <a:lstStyle>
            <a:lvl1pPr algn="ctr">
              <a:defRPr sz="700">
                <a:latin typeface="+mj-lt"/>
              </a:defRPr>
            </a:lvl1pPr>
          </a:lstStyle>
          <a:p>
            <a:pPr rtl="0"/>
            <a:endParaRPr lang="en-AU" dirty="0"/>
          </a:p>
        </p:txBody>
      </p:sp>
      <p:sp>
        <p:nvSpPr>
          <p:cNvPr id="83" name="Picture Placeholder 3">
            <a:extLst>
              <a:ext uri="{FF2B5EF4-FFF2-40B4-BE49-F238E27FC236}">
                <a16:creationId xmlns:a16="http://schemas.microsoft.com/office/drawing/2014/main" id="{7E57E672-6586-4B21-B358-8BBE6CBE64A4}"/>
              </a:ext>
            </a:extLst>
          </p:cNvPr>
          <p:cNvSpPr>
            <a:spLocks noGrp="1"/>
          </p:cNvSpPr>
          <p:nvPr>
            <p:ph type="pic" sz="quarter" idx="83"/>
          </p:nvPr>
        </p:nvSpPr>
        <p:spPr>
          <a:xfrm>
            <a:off x="9844626" y="3221095"/>
            <a:ext cx="495297" cy="495297"/>
          </a:xfrm>
          <a:prstGeom prst="rect">
            <a:avLst/>
          </a:prstGeom>
        </p:spPr>
        <p:txBody>
          <a:bodyPr rtlCol="0"/>
          <a:lstStyle>
            <a:lvl1pPr algn="ctr">
              <a:defRPr sz="700">
                <a:latin typeface="+mj-lt"/>
              </a:defRPr>
            </a:lvl1pPr>
          </a:lstStyle>
          <a:p>
            <a:pPr rtl="0"/>
            <a:endParaRPr lang="en-AU" dirty="0"/>
          </a:p>
        </p:txBody>
      </p:sp>
      <p:sp>
        <p:nvSpPr>
          <p:cNvPr id="84" name="Picture Placeholder 3">
            <a:extLst>
              <a:ext uri="{FF2B5EF4-FFF2-40B4-BE49-F238E27FC236}">
                <a16:creationId xmlns:a16="http://schemas.microsoft.com/office/drawing/2014/main" id="{E6FAA9CF-2AF2-4E8B-8FD7-9FE6EFE13192}"/>
              </a:ext>
            </a:extLst>
          </p:cNvPr>
          <p:cNvSpPr>
            <a:spLocks noGrp="1"/>
          </p:cNvSpPr>
          <p:nvPr>
            <p:ph type="pic" sz="quarter" idx="84"/>
          </p:nvPr>
        </p:nvSpPr>
        <p:spPr>
          <a:xfrm>
            <a:off x="10418243" y="3221095"/>
            <a:ext cx="495297" cy="495297"/>
          </a:xfrm>
          <a:prstGeom prst="rect">
            <a:avLst/>
          </a:prstGeom>
        </p:spPr>
        <p:txBody>
          <a:bodyPr rtlCol="0"/>
          <a:lstStyle>
            <a:lvl1pPr algn="ctr">
              <a:defRPr sz="700">
                <a:latin typeface="+mj-lt"/>
              </a:defRPr>
            </a:lvl1pPr>
          </a:lstStyle>
          <a:p>
            <a:pPr rtl="0"/>
            <a:endParaRPr lang="en-AU" dirty="0"/>
          </a:p>
        </p:txBody>
      </p:sp>
      <p:sp>
        <p:nvSpPr>
          <p:cNvPr id="85" name="Picture Placeholder 3">
            <a:extLst>
              <a:ext uri="{FF2B5EF4-FFF2-40B4-BE49-F238E27FC236}">
                <a16:creationId xmlns:a16="http://schemas.microsoft.com/office/drawing/2014/main" id="{374F3063-3102-4C8D-8950-0C3613A479F6}"/>
              </a:ext>
            </a:extLst>
          </p:cNvPr>
          <p:cNvSpPr>
            <a:spLocks noGrp="1"/>
          </p:cNvSpPr>
          <p:nvPr>
            <p:ph type="pic" sz="quarter" idx="85"/>
          </p:nvPr>
        </p:nvSpPr>
        <p:spPr>
          <a:xfrm>
            <a:off x="10991854" y="3218192"/>
            <a:ext cx="495297" cy="495297"/>
          </a:xfrm>
          <a:prstGeom prst="rect">
            <a:avLst/>
          </a:prstGeom>
        </p:spPr>
        <p:txBody>
          <a:bodyPr rtlCol="0"/>
          <a:lstStyle>
            <a:lvl1pPr algn="ctr">
              <a:defRPr sz="700">
                <a:latin typeface="+mj-lt"/>
              </a:defRPr>
            </a:lvl1pPr>
          </a:lstStyle>
          <a:p>
            <a:pPr rtl="0"/>
            <a:endParaRPr lang="en-AU" dirty="0"/>
          </a:p>
        </p:txBody>
      </p:sp>
      <p:sp>
        <p:nvSpPr>
          <p:cNvPr id="86" name="Picture Placeholder 3">
            <a:extLst>
              <a:ext uri="{FF2B5EF4-FFF2-40B4-BE49-F238E27FC236}">
                <a16:creationId xmlns:a16="http://schemas.microsoft.com/office/drawing/2014/main" id="{12718832-C3C6-4E7B-803E-1E7C297AD74A}"/>
              </a:ext>
            </a:extLst>
          </p:cNvPr>
          <p:cNvSpPr>
            <a:spLocks noGrp="1"/>
          </p:cNvSpPr>
          <p:nvPr>
            <p:ph type="pic" sz="quarter" idx="86"/>
          </p:nvPr>
        </p:nvSpPr>
        <p:spPr>
          <a:xfrm>
            <a:off x="667557" y="3903028"/>
            <a:ext cx="495297" cy="495297"/>
          </a:xfrm>
          <a:prstGeom prst="rect">
            <a:avLst/>
          </a:prstGeom>
        </p:spPr>
        <p:txBody>
          <a:bodyPr rtlCol="0"/>
          <a:lstStyle>
            <a:lvl1pPr algn="ctr">
              <a:defRPr sz="700">
                <a:latin typeface="+mj-lt"/>
              </a:defRPr>
            </a:lvl1pPr>
          </a:lstStyle>
          <a:p>
            <a:pPr rtl="0"/>
            <a:endParaRPr lang="en-AU" dirty="0"/>
          </a:p>
        </p:txBody>
      </p:sp>
      <p:sp>
        <p:nvSpPr>
          <p:cNvPr id="87" name="Picture Placeholder 3">
            <a:extLst>
              <a:ext uri="{FF2B5EF4-FFF2-40B4-BE49-F238E27FC236}">
                <a16:creationId xmlns:a16="http://schemas.microsoft.com/office/drawing/2014/main" id="{64629C66-9BA1-4656-BE4F-9BEB4A89BDF6}"/>
              </a:ext>
            </a:extLst>
          </p:cNvPr>
          <p:cNvSpPr>
            <a:spLocks noGrp="1"/>
          </p:cNvSpPr>
          <p:nvPr>
            <p:ph type="pic" sz="quarter" idx="87"/>
          </p:nvPr>
        </p:nvSpPr>
        <p:spPr>
          <a:xfrm>
            <a:off x="1241174" y="3881182"/>
            <a:ext cx="495297" cy="495297"/>
          </a:xfrm>
          <a:prstGeom prst="rect">
            <a:avLst/>
          </a:prstGeom>
        </p:spPr>
        <p:txBody>
          <a:bodyPr rtlCol="0"/>
          <a:lstStyle>
            <a:lvl1pPr algn="ctr">
              <a:defRPr sz="700">
                <a:latin typeface="+mj-lt"/>
              </a:defRPr>
            </a:lvl1pPr>
          </a:lstStyle>
          <a:p>
            <a:pPr rtl="0"/>
            <a:endParaRPr lang="en-AU" dirty="0"/>
          </a:p>
        </p:txBody>
      </p:sp>
      <p:sp>
        <p:nvSpPr>
          <p:cNvPr id="88" name="Picture Placeholder 3">
            <a:extLst>
              <a:ext uri="{FF2B5EF4-FFF2-40B4-BE49-F238E27FC236}">
                <a16:creationId xmlns:a16="http://schemas.microsoft.com/office/drawing/2014/main" id="{026AC32C-E1DC-4564-8EAA-C6658443DCE9}"/>
              </a:ext>
            </a:extLst>
          </p:cNvPr>
          <p:cNvSpPr>
            <a:spLocks noGrp="1"/>
          </p:cNvSpPr>
          <p:nvPr>
            <p:ph type="pic" sz="quarter" idx="88"/>
          </p:nvPr>
        </p:nvSpPr>
        <p:spPr>
          <a:xfrm>
            <a:off x="1814791" y="3881182"/>
            <a:ext cx="495297" cy="495297"/>
          </a:xfrm>
          <a:prstGeom prst="rect">
            <a:avLst/>
          </a:prstGeom>
        </p:spPr>
        <p:txBody>
          <a:bodyPr rtlCol="0"/>
          <a:lstStyle>
            <a:lvl1pPr algn="ctr">
              <a:defRPr sz="700">
                <a:latin typeface="+mj-lt"/>
              </a:defRPr>
            </a:lvl1pPr>
          </a:lstStyle>
          <a:p>
            <a:pPr rtl="0"/>
            <a:endParaRPr lang="en-AU" dirty="0"/>
          </a:p>
        </p:txBody>
      </p:sp>
      <p:sp>
        <p:nvSpPr>
          <p:cNvPr id="89" name="Picture Placeholder 3">
            <a:extLst>
              <a:ext uri="{FF2B5EF4-FFF2-40B4-BE49-F238E27FC236}">
                <a16:creationId xmlns:a16="http://schemas.microsoft.com/office/drawing/2014/main" id="{1F699C86-3334-49B1-8647-561FD50FB3B6}"/>
              </a:ext>
            </a:extLst>
          </p:cNvPr>
          <p:cNvSpPr>
            <a:spLocks noGrp="1"/>
          </p:cNvSpPr>
          <p:nvPr>
            <p:ph type="pic" sz="quarter" idx="89"/>
          </p:nvPr>
        </p:nvSpPr>
        <p:spPr>
          <a:xfrm>
            <a:off x="2388408" y="3881182"/>
            <a:ext cx="495297" cy="495297"/>
          </a:xfrm>
          <a:prstGeom prst="rect">
            <a:avLst/>
          </a:prstGeom>
        </p:spPr>
        <p:txBody>
          <a:bodyPr rtlCol="0"/>
          <a:lstStyle>
            <a:lvl1pPr algn="ctr">
              <a:defRPr sz="700">
                <a:latin typeface="+mj-lt"/>
              </a:defRPr>
            </a:lvl1pPr>
          </a:lstStyle>
          <a:p>
            <a:pPr rtl="0"/>
            <a:endParaRPr lang="en-AU" dirty="0"/>
          </a:p>
        </p:txBody>
      </p:sp>
      <p:sp>
        <p:nvSpPr>
          <p:cNvPr id="90" name="Picture Placeholder 3">
            <a:extLst>
              <a:ext uri="{FF2B5EF4-FFF2-40B4-BE49-F238E27FC236}">
                <a16:creationId xmlns:a16="http://schemas.microsoft.com/office/drawing/2014/main" id="{0F7421AA-BFED-425B-8BDE-E0280558901D}"/>
              </a:ext>
            </a:extLst>
          </p:cNvPr>
          <p:cNvSpPr>
            <a:spLocks noGrp="1"/>
          </p:cNvSpPr>
          <p:nvPr>
            <p:ph type="pic" sz="quarter" idx="90"/>
          </p:nvPr>
        </p:nvSpPr>
        <p:spPr>
          <a:xfrm>
            <a:off x="2962025" y="3881182"/>
            <a:ext cx="495297" cy="495297"/>
          </a:xfrm>
          <a:prstGeom prst="rect">
            <a:avLst/>
          </a:prstGeom>
        </p:spPr>
        <p:txBody>
          <a:bodyPr rtlCol="0"/>
          <a:lstStyle>
            <a:lvl1pPr algn="ctr">
              <a:defRPr sz="700">
                <a:latin typeface="+mj-lt"/>
              </a:defRPr>
            </a:lvl1pPr>
          </a:lstStyle>
          <a:p>
            <a:pPr rtl="0"/>
            <a:endParaRPr lang="en-AU" dirty="0"/>
          </a:p>
        </p:txBody>
      </p:sp>
      <p:sp>
        <p:nvSpPr>
          <p:cNvPr id="91" name="Picture Placeholder 3">
            <a:extLst>
              <a:ext uri="{FF2B5EF4-FFF2-40B4-BE49-F238E27FC236}">
                <a16:creationId xmlns:a16="http://schemas.microsoft.com/office/drawing/2014/main" id="{4532239D-11CD-404A-B1E9-BCB2EF45FF3A}"/>
              </a:ext>
            </a:extLst>
          </p:cNvPr>
          <p:cNvSpPr>
            <a:spLocks noGrp="1"/>
          </p:cNvSpPr>
          <p:nvPr>
            <p:ph type="pic" sz="quarter" idx="91"/>
          </p:nvPr>
        </p:nvSpPr>
        <p:spPr>
          <a:xfrm>
            <a:off x="3535642" y="3881182"/>
            <a:ext cx="495297" cy="495297"/>
          </a:xfrm>
          <a:prstGeom prst="rect">
            <a:avLst/>
          </a:prstGeom>
        </p:spPr>
        <p:txBody>
          <a:bodyPr rtlCol="0"/>
          <a:lstStyle>
            <a:lvl1pPr algn="ctr">
              <a:defRPr sz="700">
                <a:latin typeface="+mj-lt"/>
              </a:defRPr>
            </a:lvl1pPr>
          </a:lstStyle>
          <a:p>
            <a:pPr rtl="0"/>
            <a:endParaRPr lang="en-AU" dirty="0"/>
          </a:p>
        </p:txBody>
      </p:sp>
      <p:sp>
        <p:nvSpPr>
          <p:cNvPr id="92" name="Picture Placeholder 3">
            <a:extLst>
              <a:ext uri="{FF2B5EF4-FFF2-40B4-BE49-F238E27FC236}">
                <a16:creationId xmlns:a16="http://schemas.microsoft.com/office/drawing/2014/main" id="{D41F7A79-14CF-4563-AAEC-123A3380A201}"/>
              </a:ext>
            </a:extLst>
          </p:cNvPr>
          <p:cNvSpPr>
            <a:spLocks noGrp="1"/>
          </p:cNvSpPr>
          <p:nvPr>
            <p:ph type="pic" sz="quarter" idx="92"/>
          </p:nvPr>
        </p:nvSpPr>
        <p:spPr>
          <a:xfrm>
            <a:off x="4109259" y="3881182"/>
            <a:ext cx="495297" cy="495297"/>
          </a:xfrm>
          <a:prstGeom prst="rect">
            <a:avLst/>
          </a:prstGeom>
        </p:spPr>
        <p:txBody>
          <a:bodyPr rtlCol="0"/>
          <a:lstStyle>
            <a:lvl1pPr algn="ctr">
              <a:defRPr sz="700">
                <a:latin typeface="+mj-lt"/>
              </a:defRPr>
            </a:lvl1pPr>
          </a:lstStyle>
          <a:p>
            <a:pPr rtl="0"/>
            <a:endParaRPr lang="en-AU" dirty="0"/>
          </a:p>
        </p:txBody>
      </p:sp>
      <p:sp>
        <p:nvSpPr>
          <p:cNvPr id="93" name="Picture Placeholder 3">
            <a:extLst>
              <a:ext uri="{FF2B5EF4-FFF2-40B4-BE49-F238E27FC236}">
                <a16:creationId xmlns:a16="http://schemas.microsoft.com/office/drawing/2014/main" id="{CECFBA8D-A5D0-4C1B-ABA0-7497D1CA26DD}"/>
              </a:ext>
            </a:extLst>
          </p:cNvPr>
          <p:cNvSpPr>
            <a:spLocks noGrp="1"/>
          </p:cNvSpPr>
          <p:nvPr>
            <p:ph type="pic" sz="quarter" idx="93"/>
          </p:nvPr>
        </p:nvSpPr>
        <p:spPr>
          <a:xfrm>
            <a:off x="4682876" y="3881182"/>
            <a:ext cx="495297" cy="495297"/>
          </a:xfrm>
          <a:prstGeom prst="rect">
            <a:avLst/>
          </a:prstGeom>
        </p:spPr>
        <p:txBody>
          <a:bodyPr rtlCol="0"/>
          <a:lstStyle>
            <a:lvl1pPr algn="ctr">
              <a:defRPr sz="700">
                <a:latin typeface="+mj-lt"/>
              </a:defRPr>
            </a:lvl1pPr>
          </a:lstStyle>
          <a:p>
            <a:pPr rtl="0"/>
            <a:endParaRPr lang="en-AU" dirty="0"/>
          </a:p>
        </p:txBody>
      </p:sp>
      <p:sp>
        <p:nvSpPr>
          <p:cNvPr id="94" name="Picture Placeholder 3">
            <a:extLst>
              <a:ext uri="{FF2B5EF4-FFF2-40B4-BE49-F238E27FC236}">
                <a16:creationId xmlns:a16="http://schemas.microsoft.com/office/drawing/2014/main" id="{4EA06613-CEDB-4342-9A99-AA308CBA3E8B}"/>
              </a:ext>
            </a:extLst>
          </p:cNvPr>
          <p:cNvSpPr>
            <a:spLocks noGrp="1"/>
          </p:cNvSpPr>
          <p:nvPr>
            <p:ph type="pic" sz="quarter" idx="94"/>
          </p:nvPr>
        </p:nvSpPr>
        <p:spPr>
          <a:xfrm>
            <a:off x="5256493" y="3881182"/>
            <a:ext cx="495297" cy="495297"/>
          </a:xfrm>
          <a:prstGeom prst="rect">
            <a:avLst/>
          </a:prstGeom>
        </p:spPr>
        <p:txBody>
          <a:bodyPr rtlCol="0"/>
          <a:lstStyle>
            <a:lvl1pPr algn="ctr">
              <a:defRPr sz="700">
                <a:latin typeface="+mj-lt"/>
              </a:defRPr>
            </a:lvl1pPr>
          </a:lstStyle>
          <a:p>
            <a:pPr rtl="0"/>
            <a:endParaRPr lang="en-AU" dirty="0"/>
          </a:p>
        </p:txBody>
      </p:sp>
      <p:sp>
        <p:nvSpPr>
          <p:cNvPr id="95" name="Picture Placeholder 3">
            <a:extLst>
              <a:ext uri="{FF2B5EF4-FFF2-40B4-BE49-F238E27FC236}">
                <a16:creationId xmlns:a16="http://schemas.microsoft.com/office/drawing/2014/main" id="{9065C0AA-C3E2-4D50-AB7B-A3E3F73789AA}"/>
              </a:ext>
            </a:extLst>
          </p:cNvPr>
          <p:cNvSpPr>
            <a:spLocks noGrp="1"/>
          </p:cNvSpPr>
          <p:nvPr>
            <p:ph type="pic" sz="quarter" idx="95"/>
          </p:nvPr>
        </p:nvSpPr>
        <p:spPr>
          <a:xfrm>
            <a:off x="5830110" y="3881182"/>
            <a:ext cx="495297" cy="495297"/>
          </a:xfrm>
          <a:prstGeom prst="rect">
            <a:avLst/>
          </a:prstGeom>
        </p:spPr>
        <p:txBody>
          <a:bodyPr rtlCol="0"/>
          <a:lstStyle>
            <a:lvl1pPr algn="ctr">
              <a:defRPr sz="700">
                <a:latin typeface="+mj-lt"/>
              </a:defRPr>
            </a:lvl1pPr>
          </a:lstStyle>
          <a:p>
            <a:pPr rtl="0"/>
            <a:endParaRPr lang="en-AU" dirty="0"/>
          </a:p>
        </p:txBody>
      </p:sp>
      <p:sp>
        <p:nvSpPr>
          <p:cNvPr id="96" name="Picture Placeholder 3">
            <a:extLst>
              <a:ext uri="{FF2B5EF4-FFF2-40B4-BE49-F238E27FC236}">
                <a16:creationId xmlns:a16="http://schemas.microsoft.com/office/drawing/2014/main" id="{A465A43A-5ED6-4F01-A76D-9911FE2363AD}"/>
              </a:ext>
            </a:extLst>
          </p:cNvPr>
          <p:cNvSpPr>
            <a:spLocks noGrp="1"/>
          </p:cNvSpPr>
          <p:nvPr>
            <p:ph type="pic" sz="quarter" idx="96"/>
          </p:nvPr>
        </p:nvSpPr>
        <p:spPr>
          <a:xfrm>
            <a:off x="6403727" y="3881182"/>
            <a:ext cx="495297" cy="495297"/>
          </a:xfrm>
          <a:prstGeom prst="rect">
            <a:avLst/>
          </a:prstGeom>
        </p:spPr>
        <p:txBody>
          <a:bodyPr rtlCol="0"/>
          <a:lstStyle>
            <a:lvl1pPr algn="ctr">
              <a:defRPr sz="700">
                <a:latin typeface="+mj-lt"/>
              </a:defRPr>
            </a:lvl1pPr>
          </a:lstStyle>
          <a:p>
            <a:pPr rtl="0"/>
            <a:endParaRPr lang="en-AU" dirty="0"/>
          </a:p>
        </p:txBody>
      </p:sp>
      <p:sp>
        <p:nvSpPr>
          <p:cNvPr id="97" name="Picture Placeholder 3">
            <a:extLst>
              <a:ext uri="{FF2B5EF4-FFF2-40B4-BE49-F238E27FC236}">
                <a16:creationId xmlns:a16="http://schemas.microsoft.com/office/drawing/2014/main" id="{14825284-E3AF-4092-A40D-284575002F34}"/>
              </a:ext>
            </a:extLst>
          </p:cNvPr>
          <p:cNvSpPr>
            <a:spLocks noGrp="1"/>
          </p:cNvSpPr>
          <p:nvPr>
            <p:ph type="pic" sz="quarter" idx="97"/>
          </p:nvPr>
        </p:nvSpPr>
        <p:spPr>
          <a:xfrm>
            <a:off x="6977344" y="3881182"/>
            <a:ext cx="495297" cy="495297"/>
          </a:xfrm>
          <a:prstGeom prst="rect">
            <a:avLst/>
          </a:prstGeom>
        </p:spPr>
        <p:txBody>
          <a:bodyPr rtlCol="0"/>
          <a:lstStyle>
            <a:lvl1pPr algn="ctr">
              <a:defRPr sz="700">
                <a:latin typeface="+mj-lt"/>
              </a:defRPr>
            </a:lvl1pPr>
          </a:lstStyle>
          <a:p>
            <a:pPr rtl="0"/>
            <a:endParaRPr lang="en-AU" dirty="0"/>
          </a:p>
        </p:txBody>
      </p:sp>
      <p:sp>
        <p:nvSpPr>
          <p:cNvPr id="98" name="Picture Placeholder 3">
            <a:extLst>
              <a:ext uri="{FF2B5EF4-FFF2-40B4-BE49-F238E27FC236}">
                <a16:creationId xmlns:a16="http://schemas.microsoft.com/office/drawing/2014/main" id="{2330A4BA-DE17-491D-A47B-7F2EF4BB10E7}"/>
              </a:ext>
            </a:extLst>
          </p:cNvPr>
          <p:cNvSpPr>
            <a:spLocks noGrp="1"/>
          </p:cNvSpPr>
          <p:nvPr>
            <p:ph type="pic" sz="quarter" idx="98"/>
          </p:nvPr>
        </p:nvSpPr>
        <p:spPr>
          <a:xfrm>
            <a:off x="7550961" y="3881182"/>
            <a:ext cx="495297" cy="495297"/>
          </a:xfrm>
          <a:prstGeom prst="rect">
            <a:avLst/>
          </a:prstGeom>
        </p:spPr>
        <p:txBody>
          <a:bodyPr rtlCol="0"/>
          <a:lstStyle>
            <a:lvl1pPr algn="ctr">
              <a:defRPr sz="700">
                <a:latin typeface="+mj-lt"/>
              </a:defRPr>
            </a:lvl1pPr>
          </a:lstStyle>
          <a:p>
            <a:pPr rtl="0"/>
            <a:endParaRPr lang="en-AU" dirty="0"/>
          </a:p>
        </p:txBody>
      </p:sp>
      <p:sp>
        <p:nvSpPr>
          <p:cNvPr id="99" name="Picture Placeholder 3">
            <a:extLst>
              <a:ext uri="{FF2B5EF4-FFF2-40B4-BE49-F238E27FC236}">
                <a16:creationId xmlns:a16="http://schemas.microsoft.com/office/drawing/2014/main" id="{3B607C97-2AE4-4282-8F71-C8A837A6D06B}"/>
              </a:ext>
            </a:extLst>
          </p:cNvPr>
          <p:cNvSpPr>
            <a:spLocks noGrp="1"/>
          </p:cNvSpPr>
          <p:nvPr>
            <p:ph type="pic" sz="quarter" idx="99"/>
          </p:nvPr>
        </p:nvSpPr>
        <p:spPr>
          <a:xfrm>
            <a:off x="8124578" y="3881182"/>
            <a:ext cx="495297" cy="495297"/>
          </a:xfrm>
          <a:prstGeom prst="rect">
            <a:avLst/>
          </a:prstGeom>
        </p:spPr>
        <p:txBody>
          <a:bodyPr rtlCol="0"/>
          <a:lstStyle>
            <a:lvl1pPr algn="ctr">
              <a:defRPr sz="700">
                <a:latin typeface="+mj-lt"/>
              </a:defRPr>
            </a:lvl1pPr>
          </a:lstStyle>
          <a:p>
            <a:pPr rtl="0"/>
            <a:endParaRPr lang="en-AU" dirty="0"/>
          </a:p>
        </p:txBody>
      </p:sp>
      <p:sp>
        <p:nvSpPr>
          <p:cNvPr id="100" name="Picture Placeholder 3">
            <a:extLst>
              <a:ext uri="{FF2B5EF4-FFF2-40B4-BE49-F238E27FC236}">
                <a16:creationId xmlns:a16="http://schemas.microsoft.com/office/drawing/2014/main" id="{3C94E2C4-8768-4EC3-96E6-E02A2ECD0F70}"/>
              </a:ext>
            </a:extLst>
          </p:cNvPr>
          <p:cNvSpPr>
            <a:spLocks noGrp="1"/>
          </p:cNvSpPr>
          <p:nvPr>
            <p:ph type="pic" sz="quarter" idx="100"/>
          </p:nvPr>
        </p:nvSpPr>
        <p:spPr>
          <a:xfrm>
            <a:off x="8698195" y="3881182"/>
            <a:ext cx="495297" cy="495297"/>
          </a:xfrm>
          <a:prstGeom prst="rect">
            <a:avLst/>
          </a:prstGeom>
        </p:spPr>
        <p:txBody>
          <a:bodyPr rtlCol="0"/>
          <a:lstStyle>
            <a:lvl1pPr algn="ctr">
              <a:defRPr sz="700">
                <a:latin typeface="+mj-lt"/>
              </a:defRPr>
            </a:lvl1pPr>
          </a:lstStyle>
          <a:p>
            <a:pPr rtl="0"/>
            <a:endParaRPr lang="en-AU" dirty="0"/>
          </a:p>
        </p:txBody>
      </p:sp>
      <p:sp>
        <p:nvSpPr>
          <p:cNvPr id="101" name="Picture Placeholder 3">
            <a:extLst>
              <a:ext uri="{FF2B5EF4-FFF2-40B4-BE49-F238E27FC236}">
                <a16:creationId xmlns:a16="http://schemas.microsoft.com/office/drawing/2014/main" id="{62E0E981-95BA-4642-AA4C-7B0B52CF6696}"/>
              </a:ext>
            </a:extLst>
          </p:cNvPr>
          <p:cNvSpPr>
            <a:spLocks noGrp="1"/>
          </p:cNvSpPr>
          <p:nvPr>
            <p:ph type="pic" sz="quarter" idx="101"/>
          </p:nvPr>
        </p:nvSpPr>
        <p:spPr>
          <a:xfrm>
            <a:off x="9271812" y="3881182"/>
            <a:ext cx="495297" cy="495297"/>
          </a:xfrm>
          <a:prstGeom prst="rect">
            <a:avLst/>
          </a:prstGeom>
        </p:spPr>
        <p:txBody>
          <a:bodyPr rtlCol="0"/>
          <a:lstStyle>
            <a:lvl1pPr algn="ctr">
              <a:defRPr sz="700">
                <a:latin typeface="+mj-lt"/>
              </a:defRPr>
            </a:lvl1pPr>
          </a:lstStyle>
          <a:p>
            <a:pPr rtl="0"/>
            <a:endParaRPr lang="en-AU" dirty="0"/>
          </a:p>
        </p:txBody>
      </p:sp>
      <p:sp>
        <p:nvSpPr>
          <p:cNvPr id="102" name="Picture Placeholder 3">
            <a:extLst>
              <a:ext uri="{FF2B5EF4-FFF2-40B4-BE49-F238E27FC236}">
                <a16:creationId xmlns:a16="http://schemas.microsoft.com/office/drawing/2014/main" id="{73FD81BC-BC35-4C73-83AF-5C8724E1E818}"/>
              </a:ext>
            </a:extLst>
          </p:cNvPr>
          <p:cNvSpPr>
            <a:spLocks noGrp="1"/>
          </p:cNvSpPr>
          <p:nvPr>
            <p:ph type="pic" sz="quarter" idx="102"/>
          </p:nvPr>
        </p:nvSpPr>
        <p:spPr>
          <a:xfrm>
            <a:off x="9845429" y="3881182"/>
            <a:ext cx="495297" cy="495297"/>
          </a:xfrm>
          <a:prstGeom prst="rect">
            <a:avLst/>
          </a:prstGeom>
        </p:spPr>
        <p:txBody>
          <a:bodyPr rtlCol="0"/>
          <a:lstStyle>
            <a:lvl1pPr algn="ctr">
              <a:defRPr sz="700">
                <a:latin typeface="+mj-lt"/>
              </a:defRPr>
            </a:lvl1pPr>
          </a:lstStyle>
          <a:p>
            <a:pPr rtl="0"/>
            <a:endParaRPr lang="en-AU" dirty="0"/>
          </a:p>
        </p:txBody>
      </p:sp>
      <p:sp>
        <p:nvSpPr>
          <p:cNvPr id="103" name="Picture Placeholder 3">
            <a:extLst>
              <a:ext uri="{FF2B5EF4-FFF2-40B4-BE49-F238E27FC236}">
                <a16:creationId xmlns:a16="http://schemas.microsoft.com/office/drawing/2014/main" id="{35721567-DB33-4C45-8615-7543562C69AC}"/>
              </a:ext>
            </a:extLst>
          </p:cNvPr>
          <p:cNvSpPr>
            <a:spLocks noGrp="1"/>
          </p:cNvSpPr>
          <p:nvPr>
            <p:ph type="pic" sz="quarter" idx="103"/>
          </p:nvPr>
        </p:nvSpPr>
        <p:spPr>
          <a:xfrm>
            <a:off x="10419046" y="3881182"/>
            <a:ext cx="495297" cy="495297"/>
          </a:xfrm>
          <a:prstGeom prst="rect">
            <a:avLst/>
          </a:prstGeom>
        </p:spPr>
        <p:txBody>
          <a:bodyPr rtlCol="0"/>
          <a:lstStyle>
            <a:lvl1pPr algn="ctr">
              <a:defRPr sz="700">
                <a:latin typeface="+mj-lt"/>
              </a:defRPr>
            </a:lvl1pPr>
          </a:lstStyle>
          <a:p>
            <a:pPr rtl="0"/>
            <a:endParaRPr lang="en-AU" dirty="0"/>
          </a:p>
        </p:txBody>
      </p:sp>
      <p:sp>
        <p:nvSpPr>
          <p:cNvPr id="104" name="Picture Placeholder 3">
            <a:extLst>
              <a:ext uri="{FF2B5EF4-FFF2-40B4-BE49-F238E27FC236}">
                <a16:creationId xmlns:a16="http://schemas.microsoft.com/office/drawing/2014/main" id="{DC0CE326-1D20-4E58-BD07-4F3F714C33AC}"/>
              </a:ext>
            </a:extLst>
          </p:cNvPr>
          <p:cNvSpPr>
            <a:spLocks noGrp="1"/>
          </p:cNvSpPr>
          <p:nvPr>
            <p:ph type="pic" sz="quarter" idx="104"/>
          </p:nvPr>
        </p:nvSpPr>
        <p:spPr>
          <a:xfrm>
            <a:off x="10992657" y="3903028"/>
            <a:ext cx="495297" cy="495297"/>
          </a:xfrm>
          <a:prstGeom prst="rect">
            <a:avLst/>
          </a:prstGeom>
        </p:spPr>
        <p:txBody>
          <a:bodyPr rtlCol="0"/>
          <a:lstStyle>
            <a:lvl1pPr algn="ctr">
              <a:defRPr sz="700">
                <a:latin typeface="+mj-lt"/>
              </a:defRPr>
            </a:lvl1pPr>
          </a:lstStyle>
          <a:p>
            <a:pPr rtl="0"/>
            <a:endParaRPr lang="en-AU" dirty="0"/>
          </a:p>
        </p:txBody>
      </p:sp>
      <p:sp>
        <p:nvSpPr>
          <p:cNvPr id="105" name="Picture Placeholder 3">
            <a:extLst>
              <a:ext uri="{FF2B5EF4-FFF2-40B4-BE49-F238E27FC236}">
                <a16:creationId xmlns:a16="http://schemas.microsoft.com/office/drawing/2014/main" id="{F8659BAC-FEA6-4630-970C-0D2A6AC68B4D}"/>
              </a:ext>
            </a:extLst>
          </p:cNvPr>
          <p:cNvSpPr>
            <a:spLocks noGrp="1"/>
          </p:cNvSpPr>
          <p:nvPr>
            <p:ph type="pic" sz="quarter" idx="105"/>
          </p:nvPr>
        </p:nvSpPr>
        <p:spPr>
          <a:xfrm>
            <a:off x="667551" y="4587864"/>
            <a:ext cx="495297" cy="495297"/>
          </a:xfrm>
          <a:prstGeom prst="rect">
            <a:avLst/>
          </a:prstGeom>
        </p:spPr>
        <p:txBody>
          <a:bodyPr rtlCol="0"/>
          <a:lstStyle>
            <a:lvl1pPr algn="ctr">
              <a:defRPr sz="700">
                <a:latin typeface="+mj-lt"/>
              </a:defRPr>
            </a:lvl1pPr>
          </a:lstStyle>
          <a:p>
            <a:pPr rtl="0"/>
            <a:endParaRPr lang="en-AU" dirty="0"/>
          </a:p>
        </p:txBody>
      </p:sp>
      <p:sp>
        <p:nvSpPr>
          <p:cNvPr id="106" name="Picture Placeholder 3">
            <a:extLst>
              <a:ext uri="{FF2B5EF4-FFF2-40B4-BE49-F238E27FC236}">
                <a16:creationId xmlns:a16="http://schemas.microsoft.com/office/drawing/2014/main" id="{4CDDEEE9-1030-4C65-B825-72CE4282950C}"/>
              </a:ext>
            </a:extLst>
          </p:cNvPr>
          <p:cNvSpPr>
            <a:spLocks noGrp="1"/>
          </p:cNvSpPr>
          <p:nvPr>
            <p:ph type="pic" sz="quarter" idx="106"/>
          </p:nvPr>
        </p:nvSpPr>
        <p:spPr>
          <a:xfrm>
            <a:off x="1241174" y="4587864"/>
            <a:ext cx="495297" cy="495297"/>
          </a:xfrm>
          <a:prstGeom prst="rect">
            <a:avLst/>
          </a:prstGeom>
        </p:spPr>
        <p:txBody>
          <a:bodyPr rtlCol="0"/>
          <a:lstStyle>
            <a:lvl1pPr algn="ctr">
              <a:defRPr sz="700">
                <a:latin typeface="+mj-lt"/>
              </a:defRPr>
            </a:lvl1pPr>
          </a:lstStyle>
          <a:p>
            <a:pPr rtl="0"/>
            <a:endParaRPr lang="en-AU" dirty="0"/>
          </a:p>
        </p:txBody>
      </p:sp>
      <p:sp>
        <p:nvSpPr>
          <p:cNvPr id="107" name="Picture Placeholder 3">
            <a:extLst>
              <a:ext uri="{FF2B5EF4-FFF2-40B4-BE49-F238E27FC236}">
                <a16:creationId xmlns:a16="http://schemas.microsoft.com/office/drawing/2014/main" id="{3309FA2B-7DF8-49A2-97C1-A4BA3B0152CD}"/>
              </a:ext>
            </a:extLst>
          </p:cNvPr>
          <p:cNvSpPr>
            <a:spLocks noGrp="1"/>
          </p:cNvSpPr>
          <p:nvPr>
            <p:ph type="pic" sz="quarter" idx="107"/>
          </p:nvPr>
        </p:nvSpPr>
        <p:spPr>
          <a:xfrm>
            <a:off x="1814791" y="4587864"/>
            <a:ext cx="495297" cy="495297"/>
          </a:xfrm>
          <a:prstGeom prst="rect">
            <a:avLst/>
          </a:prstGeom>
        </p:spPr>
        <p:txBody>
          <a:bodyPr rtlCol="0"/>
          <a:lstStyle>
            <a:lvl1pPr algn="ctr">
              <a:defRPr sz="700">
                <a:latin typeface="+mj-lt"/>
              </a:defRPr>
            </a:lvl1pPr>
          </a:lstStyle>
          <a:p>
            <a:pPr rtl="0"/>
            <a:endParaRPr lang="en-AU" dirty="0"/>
          </a:p>
        </p:txBody>
      </p:sp>
      <p:sp>
        <p:nvSpPr>
          <p:cNvPr id="108" name="Picture Placeholder 3">
            <a:extLst>
              <a:ext uri="{FF2B5EF4-FFF2-40B4-BE49-F238E27FC236}">
                <a16:creationId xmlns:a16="http://schemas.microsoft.com/office/drawing/2014/main" id="{A65D839D-CBB7-4C01-8E96-D05876D35D81}"/>
              </a:ext>
            </a:extLst>
          </p:cNvPr>
          <p:cNvSpPr>
            <a:spLocks noGrp="1"/>
          </p:cNvSpPr>
          <p:nvPr>
            <p:ph type="pic" sz="quarter" idx="108"/>
          </p:nvPr>
        </p:nvSpPr>
        <p:spPr>
          <a:xfrm>
            <a:off x="2388408" y="4587864"/>
            <a:ext cx="495297" cy="495297"/>
          </a:xfrm>
          <a:prstGeom prst="rect">
            <a:avLst/>
          </a:prstGeom>
        </p:spPr>
        <p:txBody>
          <a:bodyPr rtlCol="0"/>
          <a:lstStyle>
            <a:lvl1pPr algn="ctr">
              <a:defRPr sz="700">
                <a:latin typeface="+mj-lt"/>
              </a:defRPr>
            </a:lvl1pPr>
          </a:lstStyle>
          <a:p>
            <a:pPr rtl="0"/>
            <a:endParaRPr lang="en-AU" dirty="0"/>
          </a:p>
        </p:txBody>
      </p:sp>
      <p:sp>
        <p:nvSpPr>
          <p:cNvPr id="109" name="Picture Placeholder 3">
            <a:extLst>
              <a:ext uri="{FF2B5EF4-FFF2-40B4-BE49-F238E27FC236}">
                <a16:creationId xmlns:a16="http://schemas.microsoft.com/office/drawing/2014/main" id="{1E0787E0-4FB5-403C-B691-117B7A871569}"/>
              </a:ext>
            </a:extLst>
          </p:cNvPr>
          <p:cNvSpPr>
            <a:spLocks noGrp="1"/>
          </p:cNvSpPr>
          <p:nvPr>
            <p:ph type="pic" sz="quarter" idx="109"/>
          </p:nvPr>
        </p:nvSpPr>
        <p:spPr>
          <a:xfrm>
            <a:off x="2962025" y="4587864"/>
            <a:ext cx="495297" cy="495297"/>
          </a:xfrm>
          <a:prstGeom prst="rect">
            <a:avLst/>
          </a:prstGeom>
        </p:spPr>
        <p:txBody>
          <a:bodyPr rtlCol="0"/>
          <a:lstStyle>
            <a:lvl1pPr algn="ctr">
              <a:defRPr sz="700">
                <a:latin typeface="+mj-lt"/>
              </a:defRPr>
            </a:lvl1pPr>
          </a:lstStyle>
          <a:p>
            <a:pPr rtl="0"/>
            <a:endParaRPr lang="en-AU" dirty="0"/>
          </a:p>
        </p:txBody>
      </p:sp>
      <p:sp>
        <p:nvSpPr>
          <p:cNvPr id="110" name="Picture Placeholder 3">
            <a:extLst>
              <a:ext uri="{FF2B5EF4-FFF2-40B4-BE49-F238E27FC236}">
                <a16:creationId xmlns:a16="http://schemas.microsoft.com/office/drawing/2014/main" id="{02E1C102-B191-4ADC-96CB-C72F1A6712C5}"/>
              </a:ext>
            </a:extLst>
          </p:cNvPr>
          <p:cNvSpPr>
            <a:spLocks noGrp="1"/>
          </p:cNvSpPr>
          <p:nvPr>
            <p:ph type="pic" sz="quarter" idx="110"/>
          </p:nvPr>
        </p:nvSpPr>
        <p:spPr>
          <a:xfrm>
            <a:off x="3535642" y="4587864"/>
            <a:ext cx="495297" cy="495297"/>
          </a:xfrm>
          <a:prstGeom prst="rect">
            <a:avLst/>
          </a:prstGeom>
        </p:spPr>
        <p:txBody>
          <a:bodyPr rtlCol="0"/>
          <a:lstStyle>
            <a:lvl1pPr algn="ctr">
              <a:defRPr sz="700">
                <a:latin typeface="+mj-lt"/>
              </a:defRPr>
            </a:lvl1pPr>
          </a:lstStyle>
          <a:p>
            <a:pPr rtl="0"/>
            <a:endParaRPr lang="en-AU" dirty="0"/>
          </a:p>
        </p:txBody>
      </p:sp>
      <p:sp>
        <p:nvSpPr>
          <p:cNvPr id="111" name="Picture Placeholder 3">
            <a:extLst>
              <a:ext uri="{FF2B5EF4-FFF2-40B4-BE49-F238E27FC236}">
                <a16:creationId xmlns:a16="http://schemas.microsoft.com/office/drawing/2014/main" id="{0F732065-2560-4AA6-AE48-72DFD7DC4A7D}"/>
              </a:ext>
            </a:extLst>
          </p:cNvPr>
          <p:cNvSpPr>
            <a:spLocks noGrp="1"/>
          </p:cNvSpPr>
          <p:nvPr>
            <p:ph type="pic" sz="quarter" idx="111"/>
          </p:nvPr>
        </p:nvSpPr>
        <p:spPr>
          <a:xfrm>
            <a:off x="4109259" y="4587864"/>
            <a:ext cx="495297" cy="495297"/>
          </a:xfrm>
          <a:prstGeom prst="rect">
            <a:avLst/>
          </a:prstGeom>
        </p:spPr>
        <p:txBody>
          <a:bodyPr rtlCol="0"/>
          <a:lstStyle>
            <a:lvl1pPr algn="ctr">
              <a:defRPr sz="700">
                <a:latin typeface="+mj-lt"/>
              </a:defRPr>
            </a:lvl1pPr>
          </a:lstStyle>
          <a:p>
            <a:pPr rtl="0"/>
            <a:endParaRPr lang="en-AU" dirty="0"/>
          </a:p>
        </p:txBody>
      </p:sp>
      <p:sp>
        <p:nvSpPr>
          <p:cNvPr id="112" name="Picture Placeholder 3">
            <a:extLst>
              <a:ext uri="{FF2B5EF4-FFF2-40B4-BE49-F238E27FC236}">
                <a16:creationId xmlns:a16="http://schemas.microsoft.com/office/drawing/2014/main" id="{E8E85D65-4D51-4D6C-9930-2C6A76BF751D}"/>
              </a:ext>
            </a:extLst>
          </p:cNvPr>
          <p:cNvSpPr>
            <a:spLocks noGrp="1"/>
          </p:cNvSpPr>
          <p:nvPr>
            <p:ph type="pic" sz="quarter" idx="112"/>
          </p:nvPr>
        </p:nvSpPr>
        <p:spPr>
          <a:xfrm>
            <a:off x="4682876" y="4587864"/>
            <a:ext cx="495297" cy="495297"/>
          </a:xfrm>
          <a:prstGeom prst="rect">
            <a:avLst/>
          </a:prstGeom>
        </p:spPr>
        <p:txBody>
          <a:bodyPr rtlCol="0"/>
          <a:lstStyle>
            <a:lvl1pPr algn="ctr">
              <a:defRPr sz="700">
                <a:latin typeface="+mj-lt"/>
              </a:defRPr>
            </a:lvl1pPr>
          </a:lstStyle>
          <a:p>
            <a:pPr rtl="0"/>
            <a:endParaRPr lang="en-AU" dirty="0"/>
          </a:p>
        </p:txBody>
      </p:sp>
      <p:sp>
        <p:nvSpPr>
          <p:cNvPr id="113" name="Picture Placeholder 3">
            <a:extLst>
              <a:ext uri="{FF2B5EF4-FFF2-40B4-BE49-F238E27FC236}">
                <a16:creationId xmlns:a16="http://schemas.microsoft.com/office/drawing/2014/main" id="{7D02CBBE-C793-46E3-9B75-081BCDE78D5A}"/>
              </a:ext>
            </a:extLst>
          </p:cNvPr>
          <p:cNvSpPr>
            <a:spLocks noGrp="1"/>
          </p:cNvSpPr>
          <p:nvPr>
            <p:ph type="pic" sz="quarter" idx="113"/>
          </p:nvPr>
        </p:nvSpPr>
        <p:spPr>
          <a:xfrm>
            <a:off x="5256493" y="4587864"/>
            <a:ext cx="495297" cy="495297"/>
          </a:xfrm>
          <a:prstGeom prst="rect">
            <a:avLst/>
          </a:prstGeom>
        </p:spPr>
        <p:txBody>
          <a:bodyPr rtlCol="0"/>
          <a:lstStyle>
            <a:lvl1pPr algn="ctr">
              <a:defRPr sz="700">
                <a:latin typeface="+mj-lt"/>
              </a:defRPr>
            </a:lvl1pPr>
          </a:lstStyle>
          <a:p>
            <a:pPr rtl="0"/>
            <a:endParaRPr lang="en-AU" dirty="0"/>
          </a:p>
        </p:txBody>
      </p:sp>
      <p:sp>
        <p:nvSpPr>
          <p:cNvPr id="114" name="Picture Placeholder 3">
            <a:extLst>
              <a:ext uri="{FF2B5EF4-FFF2-40B4-BE49-F238E27FC236}">
                <a16:creationId xmlns:a16="http://schemas.microsoft.com/office/drawing/2014/main" id="{4592D546-EFDE-4B76-9BED-3F841CBD1A31}"/>
              </a:ext>
            </a:extLst>
          </p:cNvPr>
          <p:cNvSpPr>
            <a:spLocks noGrp="1"/>
          </p:cNvSpPr>
          <p:nvPr>
            <p:ph type="pic" sz="quarter" idx="114"/>
          </p:nvPr>
        </p:nvSpPr>
        <p:spPr>
          <a:xfrm>
            <a:off x="5830110" y="4587864"/>
            <a:ext cx="495297" cy="495297"/>
          </a:xfrm>
          <a:prstGeom prst="rect">
            <a:avLst/>
          </a:prstGeom>
        </p:spPr>
        <p:txBody>
          <a:bodyPr rtlCol="0"/>
          <a:lstStyle>
            <a:lvl1pPr algn="ctr">
              <a:defRPr sz="700">
                <a:latin typeface="+mj-lt"/>
              </a:defRPr>
            </a:lvl1pPr>
          </a:lstStyle>
          <a:p>
            <a:pPr rtl="0"/>
            <a:endParaRPr lang="en-AU" dirty="0"/>
          </a:p>
        </p:txBody>
      </p:sp>
      <p:sp>
        <p:nvSpPr>
          <p:cNvPr id="115" name="Picture Placeholder 3">
            <a:extLst>
              <a:ext uri="{FF2B5EF4-FFF2-40B4-BE49-F238E27FC236}">
                <a16:creationId xmlns:a16="http://schemas.microsoft.com/office/drawing/2014/main" id="{073E1E4B-A3B4-4665-857E-0EB63293E5F2}"/>
              </a:ext>
            </a:extLst>
          </p:cNvPr>
          <p:cNvSpPr>
            <a:spLocks noGrp="1"/>
          </p:cNvSpPr>
          <p:nvPr>
            <p:ph type="pic" sz="quarter" idx="115"/>
          </p:nvPr>
        </p:nvSpPr>
        <p:spPr>
          <a:xfrm>
            <a:off x="6403727" y="4587864"/>
            <a:ext cx="495297" cy="495297"/>
          </a:xfrm>
          <a:prstGeom prst="rect">
            <a:avLst/>
          </a:prstGeom>
        </p:spPr>
        <p:txBody>
          <a:bodyPr rtlCol="0"/>
          <a:lstStyle>
            <a:lvl1pPr algn="ctr">
              <a:defRPr sz="700">
                <a:latin typeface="+mj-lt"/>
              </a:defRPr>
            </a:lvl1pPr>
          </a:lstStyle>
          <a:p>
            <a:pPr rtl="0"/>
            <a:endParaRPr lang="en-AU" dirty="0"/>
          </a:p>
        </p:txBody>
      </p:sp>
      <p:sp>
        <p:nvSpPr>
          <p:cNvPr id="116" name="Picture Placeholder 3">
            <a:extLst>
              <a:ext uri="{FF2B5EF4-FFF2-40B4-BE49-F238E27FC236}">
                <a16:creationId xmlns:a16="http://schemas.microsoft.com/office/drawing/2014/main" id="{2B1490F0-B0A4-4BD4-BA04-267E958146C3}"/>
              </a:ext>
            </a:extLst>
          </p:cNvPr>
          <p:cNvSpPr>
            <a:spLocks noGrp="1"/>
          </p:cNvSpPr>
          <p:nvPr>
            <p:ph type="pic" sz="quarter" idx="116"/>
          </p:nvPr>
        </p:nvSpPr>
        <p:spPr>
          <a:xfrm>
            <a:off x="6977344" y="4587864"/>
            <a:ext cx="495297" cy="495297"/>
          </a:xfrm>
          <a:prstGeom prst="rect">
            <a:avLst/>
          </a:prstGeom>
        </p:spPr>
        <p:txBody>
          <a:bodyPr rtlCol="0"/>
          <a:lstStyle>
            <a:lvl1pPr algn="ctr">
              <a:defRPr sz="700">
                <a:latin typeface="+mj-lt"/>
              </a:defRPr>
            </a:lvl1pPr>
          </a:lstStyle>
          <a:p>
            <a:pPr rtl="0"/>
            <a:endParaRPr lang="en-AU" dirty="0"/>
          </a:p>
        </p:txBody>
      </p:sp>
      <p:sp>
        <p:nvSpPr>
          <p:cNvPr id="117" name="Picture Placeholder 3">
            <a:extLst>
              <a:ext uri="{FF2B5EF4-FFF2-40B4-BE49-F238E27FC236}">
                <a16:creationId xmlns:a16="http://schemas.microsoft.com/office/drawing/2014/main" id="{F84E156E-BC15-4A3C-9132-F9CB25A35287}"/>
              </a:ext>
            </a:extLst>
          </p:cNvPr>
          <p:cNvSpPr>
            <a:spLocks noGrp="1"/>
          </p:cNvSpPr>
          <p:nvPr>
            <p:ph type="pic" sz="quarter" idx="117"/>
          </p:nvPr>
        </p:nvSpPr>
        <p:spPr>
          <a:xfrm>
            <a:off x="7550961" y="4587864"/>
            <a:ext cx="495297" cy="495297"/>
          </a:xfrm>
          <a:prstGeom prst="rect">
            <a:avLst/>
          </a:prstGeom>
        </p:spPr>
        <p:txBody>
          <a:bodyPr rtlCol="0"/>
          <a:lstStyle>
            <a:lvl1pPr algn="ctr">
              <a:defRPr sz="700">
                <a:latin typeface="+mj-lt"/>
              </a:defRPr>
            </a:lvl1pPr>
          </a:lstStyle>
          <a:p>
            <a:pPr rtl="0"/>
            <a:endParaRPr lang="en-AU" dirty="0"/>
          </a:p>
        </p:txBody>
      </p:sp>
      <p:sp>
        <p:nvSpPr>
          <p:cNvPr id="118" name="Picture Placeholder 3">
            <a:extLst>
              <a:ext uri="{FF2B5EF4-FFF2-40B4-BE49-F238E27FC236}">
                <a16:creationId xmlns:a16="http://schemas.microsoft.com/office/drawing/2014/main" id="{DEF302F8-1351-412F-B121-3345A8F9A2AE}"/>
              </a:ext>
            </a:extLst>
          </p:cNvPr>
          <p:cNvSpPr>
            <a:spLocks noGrp="1"/>
          </p:cNvSpPr>
          <p:nvPr>
            <p:ph type="pic" sz="quarter" idx="118"/>
          </p:nvPr>
        </p:nvSpPr>
        <p:spPr>
          <a:xfrm>
            <a:off x="8124578" y="4587864"/>
            <a:ext cx="495297" cy="495297"/>
          </a:xfrm>
          <a:prstGeom prst="rect">
            <a:avLst/>
          </a:prstGeom>
        </p:spPr>
        <p:txBody>
          <a:bodyPr rtlCol="0"/>
          <a:lstStyle>
            <a:lvl1pPr algn="ctr">
              <a:defRPr sz="700">
                <a:latin typeface="+mj-lt"/>
              </a:defRPr>
            </a:lvl1pPr>
          </a:lstStyle>
          <a:p>
            <a:pPr rtl="0"/>
            <a:endParaRPr lang="en-AU" dirty="0"/>
          </a:p>
        </p:txBody>
      </p:sp>
      <p:sp>
        <p:nvSpPr>
          <p:cNvPr id="119" name="Picture Placeholder 3">
            <a:extLst>
              <a:ext uri="{FF2B5EF4-FFF2-40B4-BE49-F238E27FC236}">
                <a16:creationId xmlns:a16="http://schemas.microsoft.com/office/drawing/2014/main" id="{FAEB9563-58E3-439A-B15B-B76C8C28D74B}"/>
              </a:ext>
            </a:extLst>
          </p:cNvPr>
          <p:cNvSpPr>
            <a:spLocks noGrp="1"/>
          </p:cNvSpPr>
          <p:nvPr>
            <p:ph type="pic" sz="quarter" idx="119"/>
          </p:nvPr>
        </p:nvSpPr>
        <p:spPr>
          <a:xfrm>
            <a:off x="8698195" y="4587864"/>
            <a:ext cx="495297" cy="495297"/>
          </a:xfrm>
          <a:prstGeom prst="rect">
            <a:avLst/>
          </a:prstGeom>
        </p:spPr>
        <p:txBody>
          <a:bodyPr rtlCol="0"/>
          <a:lstStyle>
            <a:lvl1pPr algn="ctr">
              <a:defRPr sz="700">
                <a:latin typeface="+mj-lt"/>
              </a:defRPr>
            </a:lvl1pPr>
          </a:lstStyle>
          <a:p>
            <a:pPr rtl="0"/>
            <a:endParaRPr lang="en-AU" dirty="0"/>
          </a:p>
        </p:txBody>
      </p:sp>
      <p:sp>
        <p:nvSpPr>
          <p:cNvPr id="120" name="Picture Placeholder 3">
            <a:extLst>
              <a:ext uri="{FF2B5EF4-FFF2-40B4-BE49-F238E27FC236}">
                <a16:creationId xmlns:a16="http://schemas.microsoft.com/office/drawing/2014/main" id="{FABC0962-3285-43C1-AA07-5B073749178C}"/>
              </a:ext>
            </a:extLst>
          </p:cNvPr>
          <p:cNvSpPr>
            <a:spLocks noGrp="1"/>
          </p:cNvSpPr>
          <p:nvPr>
            <p:ph type="pic" sz="quarter" idx="120"/>
          </p:nvPr>
        </p:nvSpPr>
        <p:spPr>
          <a:xfrm>
            <a:off x="9271812" y="4587864"/>
            <a:ext cx="495297" cy="495297"/>
          </a:xfrm>
          <a:prstGeom prst="rect">
            <a:avLst/>
          </a:prstGeom>
        </p:spPr>
        <p:txBody>
          <a:bodyPr rtlCol="0"/>
          <a:lstStyle>
            <a:lvl1pPr algn="ctr">
              <a:defRPr sz="700">
                <a:latin typeface="+mj-lt"/>
              </a:defRPr>
            </a:lvl1pPr>
          </a:lstStyle>
          <a:p>
            <a:pPr rtl="0"/>
            <a:endParaRPr lang="en-AU" dirty="0"/>
          </a:p>
        </p:txBody>
      </p:sp>
      <p:sp>
        <p:nvSpPr>
          <p:cNvPr id="121" name="Picture Placeholder 3">
            <a:extLst>
              <a:ext uri="{FF2B5EF4-FFF2-40B4-BE49-F238E27FC236}">
                <a16:creationId xmlns:a16="http://schemas.microsoft.com/office/drawing/2014/main" id="{62B37DF1-6F3B-40E7-A9F0-BE6353DC8615}"/>
              </a:ext>
            </a:extLst>
          </p:cNvPr>
          <p:cNvSpPr>
            <a:spLocks noGrp="1"/>
          </p:cNvSpPr>
          <p:nvPr>
            <p:ph type="pic" sz="quarter" idx="121"/>
          </p:nvPr>
        </p:nvSpPr>
        <p:spPr>
          <a:xfrm>
            <a:off x="9845429" y="4587864"/>
            <a:ext cx="495297" cy="495297"/>
          </a:xfrm>
          <a:prstGeom prst="rect">
            <a:avLst/>
          </a:prstGeom>
        </p:spPr>
        <p:txBody>
          <a:bodyPr rtlCol="0"/>
          <a:lstStyle>
            <a:lvl1pPr algn="ctr">
              <a:defRPr sz="700">
                <a:latin typeface="+mj-lt"/>
              </a:defRPr>
            </a:lvl1pPr>
          </a:lstStyle>
          <a:p>
            <a:pPr rtl="0"/>
            <a:endParaRPr lang="en-AU" dirty="0"/>
          </a:p>
        </p:txBody>
      </p:sp>
      <p:sp>
        <p:nvSpPr>
          <p:cNvPr id="122" name="Picture Placeholder 3">
            <a:extLst>
              <a:ext uri="{FF2B5EF4-FFF2-40B4-BE49-F238E27FC236}">
                <a16:creationId xmlns:a16="http://schemas.microsoft.com/office/drawing/2014/main" id="{C8BFD0B8-5443-4406-8ACA-4812A4197B59}"/>
              </a:ext>
            </a:extLst>
          </p:cNvPr>
          <p:cNvSpPr>
            <a:spLocks noGrp="1"/>
          </p:cNvSpPr>
          <p:nvPr>
            <p:ph type="pic" sz="quarter" idx="122"/>
          </p:nvPr>
        </p:nvSpPr>
        <p:spPr>
          <a:xfrm>
            <a:off x="10419046" y="4587864"/>
            <a:ext cx="495297" cy="495297"/>
          </a:xfrm>
          <a:prstGeom prst="rect">
            <a:avLst/>
          </a:prstGeom>
        </p:spPr>
        <p:txBody>
          <a:bodyPr rtlCol="0"/>
          <a:lstStyle>
            <a:lvl1pPr algn="ctr">
              <a:defRPr sz="700">
                <a:latin typeface="+mj-lt"/>
              </a:defRPr>
            </a:lvl1pPr>
          </a:lstStyle>
          <a:p>
            <a:pPr rtl="0"/>
            <a:endParaRPr lang="en-AU" dirty="0"/>
          </a:p>
        </p:txBody>
      </p:sp>
      <p:sp>
        <p:nvSpPr>
          <p:cNvPr id="123" name="Picture Placeholder 3">
            <a:extLst>
              <a:ext uri="{FF2B5EF4-FFF2-40B4-BE49-F238E27FC236}">
                <a16:creationId xmlns:a16="http://schemas.microsoft.com/office/drawing/2014/main" id="{89FB2940-1141-484F-A1DD-53F7CCB210BB}"/>
              </a:ext>
            </a:extLst>
          </p:cNvPr>
          <p:cNvSpPr>
            <a:spLocks noGrp="1"/>
          </p:cNvSpPr>
          <p:nvPr>
            <p:ph type="pic" sz="quarter" idx="123"/>
          </p:nvPr>
        </p:nvSpPr>
        <p:spPr>
          <a:xfrm>
            <a:off x="10992654" y="4587864"/>
            <a:ext cx="495297" cy="495297"/>
          </a:xfrm>
          <a:prstGeom prst="rect">
            <a:avLst/>
          </a:prstGeom>
        </p:spPr>
        <p:txBody>
          <a:bodyPr rtlCol="0"/>
          <a:lstStyle>
            <a:lvl1pPr algn="ctr">
              <a:defRPr sz="700">
                <a:latin typeface="+mj-lt"/>
              </a:defRPr>
            </a:lvl1pPr>
          </a:lstStyle>
          <a:p>
            <a:pPr rtl="0"/>
            <a:endParaRPr lang="en-AU" dirty="0"/>
          </a:p>
        </p:txBody>
      </p:sp>
      <p:sp>
        <p:nvSpPr>
          <p:cNvPr id="124" name="Picture Placeholder 3">
            <a:extLst>
              <a:ext uri="{FF2B5EF4-FFF2-40B4-BE49-F238E27FC236}">
                <a16:creationId xmlns:a16="http://schemas.microsoft.com/office/drawing/2014/main" id="{3B4F1262-FE44-4A3A-82D5-7B4645E3B56B}"/>
              </a:ext>
            </a:extLst>
          </p:cNvPr>
          <p:cNvSpPr>
            <a:spLocks noGrp="1"/>
          </p:cNvSpPr>
          <p:nvPr>
            <p:ph type="pic" sz="quarter" idx="124"/>
          </p:nvPr>
        </p:nvSpPr>
        <p:spPr>
          <a:xfrm>
            <a:off x="667554" y="5272699"/>
            <a:ext cx="495297" cy="495297"/>
          </a:xfrm>
          <a:prstGeom prst="rect">
            <a:avLst/>
          </a:prstGeom>
        </p:spPr>
        <p:txBody>
          <a:bodyPr rtlCol="0"/>
          <a:lstStyle>
            <a:lvl1pPr algn="ctr">
              <a:defRPr sz="700">
                <a:latin typeface="+mj-lt"/>
              </a:defRPr>
            </a:lvl1pPr>
          </a:lstStyle>
          <a:p>
            <a:pPr rtl="0"/>
            <a:endParaRPr lang="en-AU" dirty="0"/>
          </a:p>
        </p:txBody>
      </p:sp>
      <p:sp>
        <p:nvSpPr>
          <p:cNvPr id="125" name="Picture Placeholder 3">
            <a:extLst>
              <a:ext uri="{FF2B5EF4-FFF2-40B4-BE49-F238E27FC236}">
                <a16:creationId xmlns:a16="http://schemas.microsoft.com/office/drawing/2014/main" id="{54EB9E2E-6DB6-4ACE-8906-7386589E626E}"/>
              </a:ext>
            </a:extLst>
          </p:cNvPr>
          <p:cNvSpPr>
            <a:spLocks noGrp="1"/>
          </p:cNvSpPr>
          <p:nvPr>
            <p:ph type="pic" sz="quarter" idx="125"/>
          </p:nvPr>
        </p:nvSpPr>
        <p:spPr>
          <a:xfrm>
            <a:off x="1241171" y="5272699"/>
            <a:ext cx="495297" cy="495297"/>
          </a:xfrm>
          <a:prstGeom prst="rect">
            <a:avLst/>
          </a:prstGeom>
        </p:spPr>
        <p:txBody>
          <a:bodyPr rtlCol="0"/>
          <a:lstStyle>
            <a:lvl1pPr algn="ctr">
              <a:defRPr sz="700">
                <a:latin typeface="+mj-lt"/>
              </a:defRPr>
            </a:lvl1pPr>
          </a:lstStyle>
          <a:p>
            <a:pPr rtl="0"/>
            <a:endParaRPr lang="en-AU" dirty="0"/>
          </a:p>
        </p:txBody>
      </p:sp>
      <p:sp>
        <p:nvSpPr>
          <p:cNvPr id="126" name="Picture Placeholder 3">
            <a:extLst>
              <a:ext uri="{FF2B5EF4-FFF2-40B4-BE49-F238E27FC236}">
                <a16:creationId xmlns:a16="http://schemas.microsoft.com/office/drawing/2014/main" id="{0D784079-1370-46EC-A680-4794D9785233}"/>
              </a:ext>
            </a:extLst>
          </p:cNvPr>
          <p:cNvSpPr>
            <a:spLocks noGrp="1"/>
          </p:cNvSpPr>
          <p:nvPr>
            <p:ph type="pic" sz="quarter" idx="126"/>
          </p:nvPr>
        </p:nvSpPr>
        <p:spPr>
          <a:xfrm>
            <a:off x="1814788" y="5272699"/>
            <a:ext cx="495297" cy="495297"/>
          </a:xfrm>
          <a:prstGeom prst="rect">
            <a:avLst/>
          </a:prstGeom>
        </p:spPr>
        <p:txBody>
          <a:bodyPr rtlCol="0"/>
          <a:lstStyle>
            <a:lvl1pPr algn="ctr">
              <a:defRPr sz="700">
                <a:latin typeface="+mj-lt"/>
              </a:defRPr>
            </a:lvl1pPr>
          </a:lstStyle>
          <a:p>
            <a:pPr rtl="0"/>
            <a:endParaRPr lang="en-AU" dirty="0"/>
          </a:p>
        </p:txBody>
      </p:sp>
      <p:sp>
        <p:nvSpPr>
          <p:cNvPr id="127" name="Picture Placeholder 3">
            <a:extLst>
              <a:ext uri="{FF2B5EF4-FFF2-40B4-BE49-F238E27FC236}">
                <a16:creationId xmlns:a16="http://schemas.microsoft.com/office/drawing/2014/main" id="{286050DF-F03B-41EE-9962-F9CC5173056B}"/>
              </a:ext>
            </a:extLst>
          </p:cNvPr>
          <p:cNvSpPr>
            <a:spLocks noGrp="1"/>
          </p:cNvSpPr>
          <p:nvPr>
            <p:ph type="pic" sz="quarter" idx="127"/>
          </p:nvPr>
        </p:nvSpPr>
        <p:spPr>
          <a:xfrm>
            <a:off x="2388405" y="5272699"/>
            <a:ext cx="495297" cy="495297"/>
          </a:xfrm>
          <a:prstGeom prst="rect">
            <a:avLst/>
          </a:prstGeom>
        </p:spPr>
        <p:txBody>
          <a:bodyPr rtlCol="0"/>
          <a:lstStyle>
            <a:lvl1pPr algn="ctr">
              <a:defRPr sz="700">
                <a:latin typeface="+mj-lt"/>
              </a:defRPr>
            </a:lvl1pPr>
          </a:lstStyle>
          <a:p>
            <a:pPr rtl="0"/>
            <a:endParaRPr lang="en-AU" dirty="0"/>
          </a:p>
        </p:txBody>
      </p:sp>
      <p:sp>
        <p:nvSpPr>
          <p:cNvPr id="128" name="Picture Placeholder 3">
            <a:extLst>
              <a:ext uri="{FF2B5EF4-FFF2-40B4-BE49-F238E27FC236}">
                <a16:creationId xmlns:a16="http://schemas.microsoft.com/office/drawing/2014/main" id="{9646F6DE-C08A-4D11-AB97-4E3602D38A3A}"/>
              </a:ext>
            </a:extLst>
          </p:cNvPr>
          <p:cNvSpPr>
            <a:spLocks noGrp="1"/>
          </p:cNvSpPr>
          <p:nvPr>
            <p:ph type="pic" sz="quarter" idx="128"/>
          </p:nvPr>
        </p:nvSpPr>
        <p:spPr>
          <a:xfrm>
            <a:off x="2962022" y="5272699"/>
            <a:ext cx="495297" cy="495297"/>
          </a:xfrm>
          <a:prstGeom prst="rect">
            <a:avLst/>
          </a:prstGeom>
        </p:spPr>
        <p:txBody>
          <a:bodyPr rtlCol="0"/>
          <a:lstStyle>
            <a:lvl1pPr algn="ctr">
              <a:defRPr sz="700">
                <a:latin typeface="+mj-lt"/>
              </a:defRPr>
            </a:lvl1pPr>
          </a:lstStyle>
          <a:p>
            <a:pPr rtl="0"/>
            <a:endParaRPr lang="en-AU" dirty="0"/>
          </a:p>
        </p:txBody>
      </p:sp>
      <p:sp>
        <p:nvSpPr>
          <p:cNvPr id="129" name="Picture Placeholder 3">
            <a:extLst>
              <a:ext uri="{FF2B5EF4-FFF2-40B4-BE49-F238E27FC236}">
                <a16:creationId xmlns:a16="http://schemas.microsoft.com/office/drawing/2014/main" id="{56E0D223-3251-4C49-88CD-4872E28BFCA6}"/>
              </a:ext>
            </a:extLst>
          </p:cNvPr>
          <p:cNvSpPr>
            <a:spLocks noGrp="1"/>
          </p:cNvSpPr>
          <p:nvPr>
            <p:ph type="pic" sz="quarter" idx="129"/>
          </p:nvPr>
        </p:nvSpPr>
        <p:spPr>
          <a:xfrm>
            <a:off x="3535639" y="5272699"/>
            <a:ext cx="495297" cy="495297"/>
          </a:xfrm>
          <a:prstGeom prst="rect">
            <a:avLst/>
          </a:prstGeom>
        </p:spPr>
        <p:txBody>
          <a:bodyPr rtlCol="0"/>
          <a:lstStyle>
            <a:lvl1pPr algn="ctr">
              <a:defRPr sz="700">
                <a:latin typeface="+mj-lt"/>
              </a:defRPr>
            </a:lvl1pPr>
          </a:lstStyle>
          <a:p>
            <a:pPr rtl="0"/>
            <a:endParaRPr lang="en-AU" dirty="0"/>
          </a:p>
        </p:txBody>
      </p:sp>
      <p:sp>
        <p:nvSpPr>
          <p:cNvPr id="130" name="Picture Placeholder 3">
            <a:extLst>
              <a:ext uri="{FF2B5EF4-FFF2-40B4-BE49-F238E27FC236}">
                <a16:creationId xmlns:a16="http://schemas.microsoft.com/office/drawing/2014/main" id="{4D9A9F27-3F53-411A-B9E1-E95820D07551}"/>
              </a:ext>
            </a:extLst>
          </p:cNvPr>
          <p:cNvSpPr>
            <a:spLocks noGrp="1"/>
          </p:cNvSpPr>
          <p:nvPr>
            <p:ph type="pic" sz="quarter" idx="130"/>
          </p:nvPr>
        </p:nvSpPr>
        <p:spPr>
          <a:xfrm>
            <a:off x="4109256" y="5272699"/>
            <a:ext cx="495297" cy="495297"/>
          </a:xfrm>
          <a:prstGeom prst="rect">
            <a:avLst/>
          </a:prstGeom>
        </p:spPr>
        <p:txBody>
          <a:bodyPr rtlCol="0"/>
          <a:lstStyle>
            <a:lvl1pPr algn="ctr">
              <a:defRPr sz="700">
                <a:latin typeface="+mj-lt"/>
              </a:defRPr>
            </a:lvl1pPr>
          </a:lstStyle>
          <a:p>
            <a:pPr rtl="0"/>
            <a:endParaRPr lang="en-AU" dirty="0"/>
          </a:p>
        </p:txBody>
      </p:sp>
      <p:sp>
        <p:nvSpPr>
          <p:cNvPr id="131" name="Picture Placeholder 3">
            <a:extLst>
              <a:ext uri="{FF2B5EF4-FFF2-40B4-BE49-F238E27FC236}">
                <a16:creationId xmlns:a16="http://schemas.microsoft.com/office/drawing/2014/main" id="{A394F9E7-0BF5-4E07-964E-17BB659FD27F}"/>
              </a:ext>
            </a:extLst>
          </p:cNvPr>
          <p:cNvSpPr>
            <a:spLocks noGrp="1"/>
          </p:cNvSpPr>
          <p:nvPr>
            <p:ph type="pic" sz="quarter" idx="131"/>
          </p:nvPr>
        </p:nvSpPr>
        <p:spPr>
          <a:xfrm>
            <a:off x="4682873" y="5272699"/>
            <a:ext cx="495297" cy="495297"/>
          </a:xfrm>
          <a:prstGeom prst="rect">
            <a:avLst/>
          </a:prstGeom>
        </p:spPr>
        <p:txBody>
          <a:bodyPr rtlCol="0"/>
          <a:lstStyle>
            <a:lvl1pPr algn="ctr">
              <a:defRPr sz="700">
                <a:latin typeface="+mj-lt"/>
              </a:defRPr>
            </a:lvl1pPr>
          </a:lstStyle>
          <a:p>
            <a:pPr rtl="0"/>
            <a:endParaRPr lang="en-AU" dirty="0"/>
          </a:p>
        </p:txBody>
      </p:sp>
      <p:sp>
        <p:nvSpPr>
          <p:cNvPr id="132" name="Picture Placeholder 3">
            <a:extLst>
              <a:ext uri="{FF2B5EF4-FFF2-40B4-BE49-F238E27FC236}">
                <a16:creationId xmlns:a16="http://schemas.microsoft.com/office/drawing/2014/main" id="{2A80C605-4F4F-430F-9FD5-9B4AA176EB56}"/>
              </a:ext>
            </a:extLst>
          </p:cNvPr>
          <p:cNvSpPr>
            <a:spLocks noGrp="1"/>
          </p:cNvSpPr>
          <p:nvPr>
            <p:ph type="pic" sz="quarter" idx="132"/>
          </p:nvPr>
        </p:nvSpPr>
        <p:spPr>
          <a:xfrm>
            <a:off x="5256490" y="5272699"/>
            <a:ext cx="495297" cy="495297"/>
          </a:xfrm>
          <a:prstGeom prst="rect">
            <a:avLst/>
          </a:prstGeom>
        </p:spPr>
        <p:txBody>
          <a:bodyPr rtlCol="0"/>
          <a:lstStyle>
            <a:lvl1pPr algn="ctr">
              <a:defRPr sz="700">
                <a:latin typeface="+mj-lt"/>
              </a:defRPr>
            </a:lvl1pPr>
          </a:lstStyle>
          <a:p>
            <a:pPr rtl="0"/>
            <a:endParaRPr lang="en-AU" dirty="0"/>
          </a:p>
        </p:txBody>
      </p:sp>
      <p:sp>
        <p:nvSpPr>
          <p:cNvPr id="133" name="Picture Placeholder 3">
            <a:extLst>
              <a:ext uri="{FF2B5EF4-FFF2-40B4-BE49-F238E27FC236}">
                <a16:creationId xmlns:a16="http://schemas.microsoft.com/office/drawing/2014/main" id="{42D636A3-CEC9-4532-8ABD-C7474A4C2709}"/>
              </a:ext>
            </a:extLst>
          </p:cNvPr>
          <p:cNvSpPr>
            <a:spLocks noGrp="1"/>
          </p:cNvSpPr>
          <p:nvPr>
            <p:ph type="pic" sz="quarter" idx="133"/>
          </p:nvPr>
        </p:nvSpPr>
        <p:spPr>
          <a:xfrm>
            <a:off x="5830107" y="5272699"/>
            <a:ext cx="495297" cy="495297"/>
          </a:xfrm>
          <a:prstGeom prst="rect">
            <a:avLst/>
          </a:prstGeom>
        </p:spPr>
        <p:txBody>
          <a:bodyPr rtlCol="0"/>
          <a:lstStyle>
            <a:lvl1pPr algn="ctr">
              <a:defRPr sz="700">
                <a:latin typeface="+mj-lt"/>
              </a:defRPr>
            </a:lvl1pPr>
          </a:lstStyle>
          <a:p>
            <a:pPr rtl="0"/>
            <a:endParaRPr lang="en-AU" dirty="0"/>
          </a:p>
        </p:txBody>
      </p:sp>
      <p:sp>
        <p:nvSpPr>
          <p:cNvPr id="134" name="Picture Placeholder 3">
            <a:extLst>
              <a:ext uri="{FF2B5EF4-FFF2-40B4-BE49-F238E27FC236}">
                <a16:creationId xmlns:a16="http://schemas.microsoft.com/office/drawing/2014/main" id="{07C2C09A-C51B-4EB4-8A5F-9E91BB333FFD}"/>
              </a:ext>
            </a:extLst>
          </p:cNvPr>
          <p:cNvSpPr>
            <a:spLocks noGrp="1"/>
          </p:cNvSpPr>
          <p:nvPr>
            <p:ph type="pic" sz="quarter" idx="134"/>
          </p:nvPr>
        </p:nvSpPr>
        <p:spPr>
          <a:xfrm>
            <a:off x="6403724" y="5272699"/>
            <a:ext cx="495297" cy="495297"/>
          </a:xfrm>
          <a:prstGeom prst="rect">
            <a:avLst/>
          </a:prstGeom>
        </p:spPr>
        <p:txBody>
          <a:bodyPr rtlCol="0"/>
          <a:lstStyle>
            <a:lvl1pPr algn="ctr">
              <a:defRPr sz="700">
                <a:latin typeface="+mj-lt"/>
              </a:defRPr>
            </a:lvl1pPr>
          </a:lstStyle>
          <a:p>
            <a:pPr rtl="0"/>
            <a:endParaRPr lang="en-AU" dirty="0"/>
          </a:p>
        </p:txBody>
      </p:sp>
      <p:sp>
        <p:nvSpPr>
          <p:cNvPr id="135" name="Picture Placeholder 3">
            <a:extLst>
              <a:ext uri="{FF2B5EF4-FFF2-40B4-BE49-F238E27FC236}">
                <a16:creationId xmlns:a16="http://schemas.microsoft.com/office/drawing/2014/main" id="{BD58E47F-2B7A-4998-867C-E0AE1E70C963}"/>
              </a:ext>
            </a:extLst>
          </p:cNvPr>
          <p:cNvSpPr>
            <a:spLocks noGrp="1"/>
          </p:cNvSpPr>
          <p:nvPr>
            <p:ph type="pic" sz="quarter" idx="135"/>
          </p:nvPr>
        </p:nvSpPr>
        <p:spPr>
          <a:xfrm>
            <a:off x="6977341" y="5272699"/>
            <a:ext cx="495297" cy="495297"/>
          </a:xfrm>
          <a:prstGeom prst="rect">
            <a:avLst/>
          </a:prstGeom>
        </p:spPr>
        <p:txBody>
          <a:bodyPr rtlCol="0"/>
          <a:lstStyle>
            <a:lvl1pPr algn="ctr">
              <a:defRPr sz="700">
                <a:latin typeface="+mj-lt"/>
              </a:defRPr>
            </a:lvl1pPr>
          </a:lstStyle>
          <a:p>
            <a:pPr rtl="0"/>
            <a:endParaRPr lang="en-AU" dirty="0"/>
          </a:p>
        </p:txBody>
      </p:sp>
      <p:sp>
        <p:nvSpPr>
          <p:cNvPr id="136" name="Picture Placeholder 3">
            <a:extLst>
              <a:ext uri="{FF2B5EF4-FFF2-40B4-BE49-F238E27FC236}">
                <a16:creationId xmlns:a16="http://schemas.microsoft.com/office/drawing/2014/main" id="{14C05167-1827-41B5-B874-DA7BC8D36BA2}"/>
              </a:ext>
            </a:extLst>
          </p:cNvPr>
          <p:cNvSpPr>
            <a:spLocks noGrp="1"/>
          </p:cNvSpPr>
          <p:nvPr>
            <p:ph type="pic" sz="quarter" idx="136"/>
          </p:nvPr>
        </p:nvSpPr>
        <p:spPr>
          <a:xfrm>
            <a:off x="7550958" y="5272699"/>
            <a:ext cx="495297" cy="495297"/>
          </a:xfrm>
          <a:prstGeom prst="rect">
            <a:avLst/>
          </a:prstGeom>
        </p:spPr>
        <p:txBody>
          <a:bodyPr rtlCol="0"/>
          <a:lstStyle>
            <a:lvl1pPr algn="ctr">
              <a:defRPr sz="700">
                <a:latin typeface="+mj-lt"/>
              </a:defRPr>
            </a:lvl1pPr>
          </a:lstStyle>
          <a:p>
            <a:pPr rtl="0"/>
            <a:endParaRPr lang="en-AU" dirty="0"/>
          </a:p>
        </p:txBody>
      </p:sp>
      <p:sp>
        <p:nvSpPr>
          <p:cNvPr id="137" name="Picture Placeholder 3">
            <a:extLst>
              <a:ext uri="{FF2B5EF4-FFF2-40B4-BE49-F238E27FC236}">
                <a16:creationId xmlns:a16="http://schemas.microsoft.com/office/drawing/2014/main" id="{FE578703-0F57-4215-B777-20EEF89A144E}"/>
              </a:ext>
            </a:extLst>
          </p:cNvPr>
          <p:cNvSpPr>
            <a:spLocks noGrp="1"/>
          </p:cNvSpPr>
          <p:nvPr>
            <p:ph type="pic" sz="quarter" idx="137"/>
          </p:nvPr>
        </p:nvSpPr>
        <p:spPr>
          <a:xfrm>
            <a:off x="8124575" y="5272699"/>
            <a:ext cx="495297" cy="495297"/>
          </a:xfrm>
          <a:prstGeom prst="rect">
            <a:avLst/>
          </a:prstGeom>
        </p:spPr>
        <p:txBody>
          <a:bodyPr rtlCol="0"/>
          <a:lstStyle>
            <a:lvl1pPr algn="ctr">
              <a:defRPr sz="700">
                <a:latin typeface="+mj-lt"/>
              </a:defRPr>
            </a:lvl1pPr>
          </a:lstStyle>
          <a:p>
            <a:pPr rtl="0"/>
            <a:endParaRPr lang="en-AU" dirty="0"/>
          </a:p>
        </p:txBody>
      </p:sp>
      <p:sp>
        <p:nvSpPr>
          <p:cNvPr id="138" name="Picture Placeholder 3">
            <a:extLst>
              <a:ext uri="{FF2B5EF4-FFF2-40B4-BE49-F238E27FC236}">
                <a16:creationId xmlns:a16="http://schemas.microsoft.com/office/drawing/2014/main" id="{12969293-A09E-4EF3-A143-0909BF9C9AE9}"/>
              </a:ext>
            </a:extLst>
          </p:cNvPr>
          <p:cNvSpPr>
            <a:spLocks noGrp="1"/>
          </p:cNvSpPr>
          <p:nvPr>
            <p:ph type="pic" sz="quarter" idx="138"/>
          </p:nvPr>
        </p:nvSpPr>
        <p:spPr>
          <a:xfrm>
            <a:off x="8698192" y="5272699"/>
            <a:ext cx="495297" cy="495297"/>
          </a:xfrm>
          <a:prstGeom prst="rect">
            <a:avLst/>
          </a:prstGeom>
        </p:spPr>
        <p:txBody>
          <a:bodyPr rtlCol="0"/>
          <a:lstStyle>
            <a:lvl1pPr algn="ctr">
              <a:defRPr sz="700">
                <a:latin typeface="+mj-lt"/>
              </a:defRPr>
            </a:lvl1pPr>
          </a:lstStyle>
          <a:p>
            <a:pPr rtl="0"/>
            <a:endParaRPr lang="en-AU" dirty="0"/>
          </a:p>
        </p:txBody>
      </p:sp>
      <p:sp>
        <p:nvSpPr>
          <p:cNvPr id="139" name="Picture Placeholder 3">
            <a:extLst>
              <a:ext uri="{FF2B5EF4-FFF2-40B4-BE49-F238E27FC236}">
                <a16:creationId xmlns:a16="http://schemas.microsoft.com/office/drawing/2014/main" id="{A941F7EB-C0FE-4F3A-8C94-29C2C19C0B04}"/>
              </a:ext>
            </a:extLst>
          </p:cNvPr>
          <p:cNvSpPr>
            <a:spLocks noGrp="1"/>
          </p:cNvSpPr>
          <p:nvPr>
            <p:ph type="pic" sz="quarter" idx="139"/>
          </p:nvPr>
        </p:nvSpPr>
        <p:spPr>
          <a:xfrm>
            <a:off x="9271809" y="5272699"/>
            <a:ext cx="495297" cy="495297"/>
          </a:xfrm>
          <a:prstGeom prst="rect">
            <a:avLst/>
          </a:prstGeom>
        </p:spPr>
        <p:txBody>
          <a:bodyPr rtlCol="0"/>
          <a:lstStyle>
            <a:lvl1pPr algn="ctr">
              <a:defRPr sz="700">
                <a:latin typeface="+mj-lt"/>
              </a:defRPr>
            </a:lvl1pPr>
          </a:lstStyle>
          <a:p>
            <a:pPr rtl="0"/>
            <a:endParaRPr lang="en-AU" dirty="0"/>
          </a:p>
        </p:txBody>
      </p:sp>
      <p:sp>
        <p:nvSpPr>
          <p:cNvPr id="140" name="Picture Placeholder 3">
            <a:extLst>
              <a:ext uri="{FF2B5EF4-FFF2-40B4-BE49-F238E27FC236}">
                <a16:creationId xmlns:a16="http://schemas.microsoft.com/office/drawing/2014/main" id="{F2A3E907-342F-468A-A5D6-582845FC52B8}"/>
              </a:ext>
            </a:extLst>
          </p:cNvPr>
          <p:cNvSpPr>
            <a:spLocks noGrp="1"/>
          </p:cNvSpPr>
          <p:nvPr>
            <p:ph type="pic" sz="quarter" idx="140"/>
          </p:nvPr>
        </p:nvSpPr>
        <p:spPr>
          <a:xfrm>
            <a:off x="9845426" y="5272699"/>
            <a:ext cx="495297" cy="495297"/>
          </a:xfrm>
          <a:prstGeom prst="rect">
            <a:avLst/>
          </a:prstGeom>
        </p:spPr>
        <p:txBody>
          <a:bodyPr rtlCol="0"/>
          <a:lstStyle>
            <a:lvl1pPr algn="ctr">
              <a:defRPr sz="700">
                <a:latin typeface="+mj-lt"/>
              </a:defRPr>
            </a:lvl1pPr>
          </a:lstStyle>
          <a:p>
            <a:pPr rtl="0"/>
            <a:endParaRPr lang="en-AU" dirty="0"/>
          </a:p>
        </p:txBody>
      </p:sp>
      <p:sp>
        <p:nvSpPr>
          <p:cNvPr id="141" name="Picture Placeholder 3">
            <a:extLst>
              <a:ext uri="{FF2B5EF4-FFF2-40B4-BE49-F238E27FC236}">
                <a16:creationId xmlns:a16="http://schemas.microsoft.com/office/drawing/2014/main" id="{C2C98313-FF85-43C8-A8A1-8706D4DD9997}"/>
              </a:ext>
            </a:extLst>
          </p:cNvPr>
          <p:cNvSpPr>
            <a:spLocks noGrp="1"/>
          </p:cNvSpPr>
          <p:nvPr>
            <p:ph type="pic" sz="quarter" idx="141"/>
          </p:nvPr>
        </p:nvSpPr>
        <p:spPr>
          <a:xfrm>
            <a:off x="10419043" y="5272699"/>
            <a:ext cx="495297" cy="495297"/>
          </a:xfrm>
          <a:prstGeom prst="rect">
            <a:avLst/>
          </a:prstGeom>
        </p:spPr>
        <p:txBody>
          <a:bodyPr rtlCol="0"/>
          <a:lstStyle>
            <a:lvl1pPr algn="ctr">
              <a:defRPr sz="700">
                <a:latin typeface="+mj-lt"/>
              </a:defRPr>
            </a:lvl1pPr>
          </a:lstStyle>
          <a:p>
            <a:pPr rtl="0"/>
            <a:endParaRPr lang="en-AU" dirty="0"/>
          </a:p>
        </p:txBody>
      </p:sp>
      <p:sp>
        <p:nvSpPr>
          <p:cNvPr id="142" name="Picture Placeholder 3">
            <a:extLst>
              <a:ext uri="{FF2B5EF4-FFF2-40B4-BE49-F238E27FC236}">
                <a16:creationId xmlns:a16="http://schemas.microsoft.com/office/drawing/2014/main" id="{E4623E41-E61B-4B96-AFD6-72DF499DFB81}"/>
              </a:ext>
            </a:extLst>
          </p:cNvPr>
          <p:cNvSpPr>
            <a:spLocks noGrp="1"/>
          </p:cNvSpPr>
          <p:nvPr>
            <p:ph type="pic" sz="quarter" idx="142"/>
          </p:nvPr>
        </p:nvSpPr>
        <p:spPr>
          <a:xfrm>
            <a:off x="10992654" y="5272699"/>
            <a:ext cx="495297" cy="495297"/>
          </a:xfrm>
          <a:prstGeom prst="rect">
            <a:avLst/>
          </a:prstGeom>
        </p:spPr>
        <p:txBody>
          <a:bodyPr rtlCol="0"/>
          <a:lstStyle>
            <a:lvl1pPr algn="ctr">
              <a:defRPr sz="700">
                <a:latin typeface="+mj-lt"/>
              </a:defRPr>
            </a:lvl1pPr>
          </a:lstStyle>
          <a:p>
            <a:pPr rtl="0"/>
            <a:endParaRPr lang="en-AU" dirty="0"/>
          </a:p>
        </p:txBody>
      </p:sp>
      <p:sp>
        <p:nvSpPr>
          <p:cNvPr id="143" name="Title 1">
            <a:extLst>
              <a:ext uri="{FF2B5EF4-FFF2-40B4-BE49-F238E27FC236}">
                <a16:creationId xmlns:a16="http://schemas.microsoft.com/office/drawing/2014/main" id="{E7D6E476-820D-477B-BEB1-B1BEA0D485D2}"/>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Tree>
    <p:extLst>
      <p:ext uri="{BB962C8B-B14F-4D97-AF65-F5344CB8AC3E}">
        <p14:creationId xmlns:p14="http://schemas.microsoft.com/office/powerpoint/2010/main" val="242589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5096">
          <p15:clr>
            <a:srgbClr val="FBAE40"/>
          </p15:clr>
        </p15:guide>
        <p15:guide id="4" orient="horz" pos="7926">
          <p15:clr>
            <a:srgbClr val="FBAE40"/>
          </p15:clr>
        </p15:guide>
        <p15:guide id="5" orient="horz" pos="19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Only ">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191E849-2800-4BF6-8648-1810868AFEEF}"/>
              </a:ext>
            </a:extLst>
          </p:cNvPr>
          <p:cNvSpPr>
            <a:spLocks noGrp="1"/>
          </p:cNvSpPr>
          <p:nvPr>
            <p:ph type="pic" sz="quarter" idx="10"/>
          </p:nvPr>
        </p:nvSpPr>
        <p:spPr>
          <a:xfrm>
            <a:off x="685798" y="665166"/>
            <a:ext cx="495297" cy="495297"/>
          </a:xfrm>
          <a:prstGeom prst="rect">
            <a:avLst/>
          </a:prstGeom>
        </p:spPr>
        <p:txBody>
          <a:bodyPr rtlCol="0"/>
          <a:lstStyle>
            <a:lvl1pPr algn="ctr">
              <a:defRPr sz="700">
                <a:latin typeface="+mj-lt"/>
              </a:defRPr>
            </a:lvl1pPr>
          </a:lstStyle>
          <a:p>
            <a:pPr rtl="0"/>
            <a:endParaRPr lang="en-AU" dirty="0"/>
          </a:p>
        </p:txBody>
      </p:sp>
      <p:sp>
        <p:nvSpPr>
          <p:cNvPr id="9" name="Picture Placeholder 3">
            <a:extLst>
              <a:ext uri="{FF2B5EF4-FFF2-40B4-BE49-F238E27FC236}">
                <a16:creationId xmlns:a16="http://schemas.microsoft.com/office/drawing/2014/main" id="{EAC093F2-4A94-4EC7-BFC5-282DC86922D3}"/>
              </a:ext>
            </a:extLst>
          </p:cNvPr>
          <p:cNvSpPr>
            <a:spLocks noGrp="1"/>
          </p:cNvSpPr>
          <p:nvPr>
            <p:ph type="pic" sz="quarter" idx="11"/>
          </p:nvPr>
        </p:nvSpPr>
        <p:spPr>
          <a:xfrm>
            <a:off x="1259415" y="665166"/>
            <a:ext cx="495297" cy="495297"/>
          </a:xfrm>
          <a:prstGeom prst="rect">
            <a:avLst/>
          </a:prstGeom>
        </p:spPr>
        <p:txBody>
          <a:bodyPr rtlCol="0"/>
          <a:lstStyle>
            <a:lvl1pPr algn="ctr">
              <a:defRPr sz="700">
                <a:latin typeface="+mj-lt"/>
              </a:defRPr>
            </a:lvl1pPr>
          </a:lstStyle>
          <a:p>
            <a:pPr rtl="0"/>
            <a:endParaRPr lang="en-AU" dirty="0"/>
          </a:p>
        </p:txBody>
      </p:sp>
      <p:sp>
        <p:nvSpPr>
          <p:cNvPr id="11" name="Picture Placeholder 3">
            <a:extLst>
              <a:ext uri="{FF2B5EF4-FFF2-40B4-BE49-F238E27FC236}">
                <a16:creationId xmlns:a16="http://schemas.microsoft.com/office/drawing/2014/main" id="{4AB8F044-DB76-470F-8712-563C8D77DAFA}"/>
              </a:ext>
            </a:extLst>
          </p:cNvPr>
          <p:cNvSpPr>
            <a:spLocks noGrp="1"/>
          </p:cNvSpPr>
          <p:nvPr>
            <p:ph type="pic" sz="quarter" idx="12"/>
          </p:nvPr>
        </p:nvSpPr>
        <p:spPr>
          <a:xfrm>
            <a:off x="1833032" y="665166"/>
            <a:ext cx="495297" cy="495297"/>
          </a:xfrm>
          <a:prstGeom prst="rect">
            <a:avLst/>
          </a:prstGeom>
        </p:spPr>
        <p:txBody>
          <a:bodyPr rtlCol="0"/>
          <a:lstStyle>
            <a:lvl1pPr algn="ctr">
              <a:defRPr sz="700">
                <a:latin typeface="+mj-lt"/>
              </a:defRPr>
            </a:lvl1pPr>
          </a:lstStyle>
          <a:p>
            <a:pPr rtl="0"/>
            <a:endParaRPr lang="en-AU" dirty="0"/>
          </a:p>
        </p:txBody>
      </p:sp>
      <p:sp>
        <p:nvSpPr>
          <p:cNvPr id="12" name="Picture Placeholder 3">
            <a:extLst>
              <a:ext uri="{FF2B5EF4-FFF2-40B4-BE49-F238E27FC236}">
                <a16:creationId xmlns:a16="http://schemas.microsoft.com/office/drawing/2014/main" id="{6100BE5D-F975-4662-A5D8-73DD0F666316}"/>
              </a:ext>
            </a:extLst>
          </p:cNvPr>
          <p:cNvSpPr>
            <a:spLocks noGrp="1"/>
          </p:cNvSpPr>
          <p:nvPr>
            <p:ph type="pic" sz="quarter" idx="13"/>
          </p:nvPr>
        </p:nvSpPr>
        <p:spPr>
          <a:xfrm>
            <a:off x="2406649" y="665166"/>
            <a:ext cx="495297" cy="495297"/>
          </a:xfrm>
          <a:prstGeom prst="rect">
            <a:avLst/>
          </a:prstGeom>
        </p:spPr>
        <p:txBody>
          <a:bodyPr rtlCol="0"/>
          <a:lstStyle>
            <a:lvl1pPr algn="ctr">
              <a:defRPr sz="700">
                <a:latin typeface="+mj-lt"/>
              </a:defRPr>
            </a:lvl1pPr>
          </a:lstStyle>
          <a:p>
            <a:pPr rtl="0"/>
            <a:endParaRPr lang="en-AU" dirty="0"/>
          </a:p>
        </p:txBody>
      </p:sp>
      <p:sp>
        <p:nvSpPr>
          <p:cNvPr id="13" name="Picture Placeholder 3">
            <a:extLst>
              <a:ext uri="{FF2B5EF4-FFF2-40B4-BE49-F238E27FC236}">
                <a16:creationId xmlns:a16="http://schemas.microsoft.com/office/drawing/2014/main" id="{3F780AC3-2DC9-4EBB-9F4A-4B369FDC7358}"/>
              </a:ext>
            </a:extLst>
          </p:cNvPr>
          <p:cNvSpPr>
            <a:spLocks noGrp="1"/>
          </p:cNvSpPr>
          <p:nvPr>
            <p:ph type="pic" sz="quarter" idx="14"/>
          </p:nvPr>
        </p:nvSpPr>
        <p:spPr>
          <a:xfrm>
            <a:off x="2980266" y="665166"/>
            <a:ext cx="495297" cy="495297"/>
          </a:xfrm>
          <a:prstGeom prst="rect">
            <a:avLst/>
          </a:prstGeom>
        </p:spPr>
        <p:txBody>
          <a:bodyPr rtlCol="0"/>
          <a:lstStyle>
            <a:lvl1pPr algn="ctr">
              <a:defRPr sz="700">
                <a:latin typeface="+mj-lt"/>
              </a:defRPr>
            </a:lvl1pPr>
          </a:lstStyle>
          <a:p>
            <a:pPr rtl="0"/>
            <a:endParaRPr lang="en-AU" dirty="0"/>
          </a:p>
        </p:txBody>
      </p:sp>
      <p:sp>
        <p:nvSpPr>
          <p:cNvPr id="14" name="Picture Placeholder 3">
            <a:extLst>
              <a:ext uri="{FF2B5EF4-FFF2-40B4-BE49-F238E27FC236}">
                <a16:creationId xmlns:a16="http://schemas.microsoft.com/office/drawing/2014/main" id="{F4241E2C-AEC5-4C2F-A388-B4005397B913}"/>
              </a:ext>
            </a:extLst>
          </p:cNvPr>
          <p:cNvSpPr>
            <a:spLocks noGrp="1"/>
          </p:cNvSpPr>
          <p:nvPr>
            <p:ph type="pic" sz="quarter" idx="15"/>
          </p:nvPr>
        </p:nvSpPr>
        <p:spPr>
          <a:xfrm>
            <a:off x="3553883" y="665166"/>
            <a:ext cx="495297" cy="495297"/>
          </a:xfrm>
          <a:prstGeom prst="rect">
            <a:avLst/>
          </a:prstGeom>
        </p:spPr>
        <p:txBody>
          <a:bodyPr rtlCol="0"/>
          <a:lstStyle>
            <a:lvl1pPr algn="ctr">
              <a:defRPr sz="700">
                <a:latin typeface="+mj-lt"/>
              </a:defRPr>
            </a:lvl1pPr>
          </a:lstStyle>
          <a:p>
            <a:pPr rtl="0"/>
            <a:endParaRPr lang="en-AU" dirty="0"/>
          </a:p>
        </p:txBody>
      </p:sp>
      <p:sp>
        <p:nvSpPr>
          <p:cNvPr id="15" name="Picture Placeholder 3">
            <a:extLst>
              <a:ext uri="{FF2B5EF4-FFF2-40B4-BE49-F238E27FC236}">
                <a16:creationId xmlns:a16="http://schemas.microsoft.com/office/drawing/2014/main" id="{BA3AED32-46CB-466C-8765-2739AAC2E45A}"/>
              </a:ext>
            </a:extLst>
          </p:cNvPr>
          <p:cNvSpPr>
            <a:spLocks noGrp="1"/>
          </p:cNvSpPr>
          <p:nvPr>
            <p:ph type="pic" sz="quarter" idx="16"/>
          </p:nvPr>
        </p:nvSpPr>
        <p:spPr>
          <a:xfrm>
            <a:off x="4127500" y="665166"/>
            <a:ext cx="495297" cy="495297"/>
          </a:xfrm>
          <a:prstGeom prst="rect">
            <a:avLst/>
          </a:prstGeom>
        </p:spPr>
        <p:txBody>
          <a:bodyPr rtlCol="0"/>
          <a:lstStyle>
            <a:lvl1pPr algn="ctr">
              <a:defRPr sz="700">
                <a:latin typeface="+mj-lt"/>
              </a:defRPr>
            </a:lvl1pPr>
          </a:lstStyle>
          <a:p>
            <a:pPr rtl="0"/>
            <a:endParaRPr lang="en-AU" dirty="0"/>
          </a:p>
        </p:txBody>
      </p:sp>
      <p:sp>
        <p:nvSpPr>
          <p:cNvPr id="16" name="Picture Placeholder 3">
            <a:extLst>
              <a:ext uri="{FF2B5EF4-FFF2-40B4-BE49-F238E27FC236}">
                <a16:creationId xmlns:a16="http://schemas.microsoft.com/office/drawing/2014/main" id="{AB8256EC-2FE2-400D-A4E4-37966548E293}"/>
              </a:ext>
            </a:extLst>
          </p:cNvPr>
          <p:cNvSpPr>
            <a:spLocks noGrp="1"/>
          </p:cNvSpPr>
          <p:nvPr>
            <p:ph type="pic" sz="quarter" idx="17"/>
          </p:nvPr>
        </p:nvSpPr>
        <p:spPr>
          <a:xfrm>
            <a:off x="4701117" y="665166"/>
            <a:ext cx="495297" cy="495297"/>
          </a:xfrm>
          <a:prstGeom prst="rect">
            <a:avLst/>
          </a:prstGeom>
        </p:spPr>
        <p:txBody>
          <a:bodyPr rtlCol="0"/>
          <a:lstStyle>
            <a:lvl1pPr algn="ctr">
              <a:defRPr sz="700">
                <a:latin typeface="+mj-lt"/>
              </a:defRPr>
            </a:lvl1pPr>
          </a:lstStyle>
          <a:p>
            <a:pPr rtl="0"/>
            <a:endParaRPr lang="en-AU" dirty="0"/>
          </a:p>
        </p:txBody>
      </p:sp>
      <p:sp>
        <p:nvSpPr>
          <p:cNvPr id="17" name="Picture Placeholder 3">
            <a:extLst>
              <a:ext uri="{FF2B5EF4-FFF2-40B4-BE49-F238E27FC236}">
                <a16:creationId xmlns:a16="http://schemas.microsoft.com/office/drawing/2014/main" id="{EED6D159-A3F2-4B02-A7D4-A0B7B2A98000}"/>
              </a:ext>
            </a:extLst>
          </p:cNvPr>
          <p:cNvSpPr>
            <a:spLocks noGrp="1"/>
          </p:cNvSpPr>
          <p:nvPr>
            <p:ph type="pic" sz="quarter" idx="18"/>
          </p:nvPr>
        </p:nvSpPr>
        <p:spPr>
          <a:xfrm>
            <a:off x="5274734" y="665166"/>
            <a:ext cx="495297" cy="495297"/>
          </a:xfrm>
          <a:prstGeom prst="rect">
            <a:avLst/>
          </a:prstGeom>
        </p:spPr>
        <p:txBody>
          <a:bodyPr rtlCol="0"/>
          <a:lstStyle>
            <a:lvl1pPr algn="ctr">
              <a:defRPr sz="700">
                <a:latin typeface="+mj-lt"/>
              </a:defRPr>
            </a:lvl1pPr>
          </a:lstStyle>
          <a:p>
            <a:pPr rtl="0"/>
            <a:endParaRPr lang="en-AU" dirty="0"/>
          </a:p>
        </p:txBody>
      </p:sp>
      <p:sp>
        <p:nvSpPr>
          <p:cNvPr id="18" name="Picture Placeholder 3">
            <a:extLst>
              <a:ext uri="{FF2B5EF4-FFF2-40B4-BE49-F238E27FC236}">
                <a16:creationId xmlns:a16="http://schemas.microsoft.com/office/drawing/2014/main" id="{39B61045-8A1E-4798-B8A2-EE3524BDB5B1}"/>
              </a:ext>
            </a:extLst>
          </p:cNvPr>
          <p:cNvSpPr>
            <a:spLocks noGrp="1"/>
          </p:cNvSpPr>
          <p:nvPr>
            <p:ph type="pic" sz="quarter" idx="19"/>
          </p:nvPr>
        </p:nvSpPr>
        <p:spPr>
          <a:xfrm>
            <a:off x="5848351" y="665166"/>
            <a:ext cx="495297" cy="495297"/>
          </a:xfrm>
          <a:prstGeom prst="rect">
            <a:avLst/>
          </a:prstGeom>
        </p:spPr>
        <p:txBody>
          <a:bodyPr rtlCol="0"/>
          <a:lstStyle>
            <a:lvl1pPr algn="ctr">
              <a:defRPr sz="700">
                <a:latin typeface="+mj-lt"/>
              </a:defRPr>
            </a:lvl1pPr>
          </a:lstStyle>
          <a:p>
            <a:pPr rtl="0"/>
            <a:endParaRPr lang="en-AU" dirty="0"/>
          </a:p>
        </p:txBody>
      </p:sp>
      <p:sp>
        <p:nvSpPr>
          <p:cNvPr id="19" name="Picture Placeholder 3">
            <a:extLst>
              <a:ext uri="{FF2B5EF4-FFF2-40B4-BE49-F238E27FC236}">
                <a16:creationId xmlns:a16="http://schemas.microsoft.com/office/drawing/2014/main" id="{24E153D6-CC1A-4C88-B1FD-0A426D1D03A0}"/>
              </a:ext>
            </a:extLst>
          </p:cNvPr>
          <p:cNvSpPr>
            <a:spLocks noGrp="1"/>
          </p:cNvSpPr>
          <p:nvPr>
            <p:ph type="pic" sz="quarter" idx="20"/>
          </p:nvPr>
        </p:nvSpPr>
        <p:spPr>
          <a:xfrm>
            <a:off x="6421968" y="665166"/>
            <a:ext cx="495297" cy="495297"/>
          </a:xfrm>
          <a:prstGeom prst="rect">
            <a:avLst/>
          </a:prstGeom>
        </p:spPr>
        <p:txBody>
          <a:bodyPr rtlCol="0"/>
          <a:lstStyle>
            <a:lvl1pPr algn="ctr">
              <a:defRPr sz="700">
                <a:latin typeface="+mj-lt"/>
              </a:defRPr>
            </a:lvl1pPr>
          </a:lstStyle>
          <a:p>
            <a:pPr rtl="0"/>
            <a:endParaRPr lang="en-AU" dirty="0"/>
          </a:p>
        </p:txBody>
      </p:sp>
      <p:sp>
        <p:nvSpPr>
          <p:cNvPr id="20" name="Picture Placeholder 3">
            <a:extLst>
              <a:ext uri="{FF2B5EF4-FFF2-40B4-BE49-F238E27FC236}">
                <a16:creationId xmlns:a16="http://schemas.microsoft.com/office/drawing/2014/main" id="{6D96D149-215E-4BD5-A884-53D586135DB9}"/>
              </a:ext>
            </a:extLst>
          </p:cNvPr>
          <p:cNvSpPr>
            <a:spLocks noGrp="1"/>
          </p:cNvSpPr>
          <p:nvPr>
            <p:ph type="pic" sz="quarter" idx="21"/>
          </p:nvPr>
        </p:nvSpPr>
        <p:spPr>
          <a:xfrm>
            <a:off x="6995585" y="665166"/>
            <a:ext cx="495297" cy="495297"/>
          </a:xfrm>
          <a:prstGeom prst="rect">
            <a:avLst/>
          </a:prstGeom>
        </p:spPr>
        <p:txBody>
          <a:bodyPr rtlCol="0"/>
          <a:lstStyle>
            <a:lvl1pPr algn="ctr">
              <a:defRPr sz="700">
                <a:latin typeface="+mj-lt"/>
              </a:defRPr>
            </a:lvl1pPr>
          </a:lstStyle>
          <a:p>
            <a:pPr rtl="0"/>
            <a:endParaRPr lang="en-AU" dirty="0"/>
          </a:p>
        </p:txBody>
      </p:sp>
      <p:sp>
        <p:nvSpPr>
          <p:cNvPr id="21" name="Picture Placeholder 3">
            <a:extLst>
              <a:ext uri="{FF2B5EF4-FFF2-40B4-BE49-F238E27FC236}">
                <a16:creationId xmlns:a16="http://schemas.microsoft.com/office/drawing/2014/main" id="{CD5BF7F5-BDD5-40DB-BD6D-939B542632FE}"/>
              </a:ext>
            </a:extLst>
          </p:cNvPr>
          <p:cNvSpPr>
            <a:spLocks noGrp="1"/>
          </p:cNvSpPr>
          <p:nvPr>
            <p:ph type="pic" sz="quarter" idx="22"/>
          </p:nvPr>
        </p:nvSpPr>
        <p:spPr>
          <a:xfrm>
            <a:off x="7569202" y="665166"/>
            <a:ext cx="495297" cy="495297"/>
          </a:xfrm>
          <a:prstGeom prst="rect">
            <a:avLst/>
          </a:prstGeom>
        </p:spPr>
        <p:txBody>
          <a:bodyPr rtlCol="0"/>
          <a:lstStyle>
            <a:lvl1pPr algn="ctr">
              <a:defRPr sz="700">
                <a:latin typeface="+mj-lt"/>
              </a:defRPr>
            </a:lvl1pPr>
          </a:lstStyle>
          <a:p>
            <a:pPr rtl="0"/>
            <a:endParaRPr lang="en-AU" dirty="0"/>
          </a:p>
        </p:txBody>
      </p:sp>
      <p:sp>
        <p:nvSpPr>
          <p:cNvPr id="22" name="Picture Placeholder 3">
            <a:extLst>
              <a:ext uri="{FF2B5EF4-FFF2-40B4-BE49-F238E27FC236}">
                <a16:creationId xmlns:a16="http://schemas.microsoft.com/office/drawing/2014/main" id="{164B8FCE-B1CA-42F7-B454-3438E06D865D}"/>
              </a:ext>
            </a:extLst>
          </p:cNvPr>
          <p:cNvSpPr>
            <a:spLocks noGrp="1"/>
          </p:cNvSpPr>
          <p:nvPr>
            <p:ph type="pic" sz="quarter" idx="23"/>
          </p:nvPr>
        </p:nvSpPr>
        <p:spPr>
          <a:xfrm>
            <a:off x="8142819" y="665166"/>
            <a:ext cx="495297" cy="495297"/>
          </a:xfrm>
          <a:prstGeom prst="rect">
            <a:avLst/>
          </a:prstGeom>
        </p:spPr>
        <p:txBody>
          <a:bodyPr rtlCol="0"/>
          <a:lstStyle>
            <a:lvl1pPr algn="ctr">
              <a:defRPr sz="700">
                <a:latin typeface="+mj-lt"/>
              </a:defRPr>
            </a:lvl1pPr>
          </a:lstStyle>
          <a:p>
            <a:pPr rtl="0"/>
            <a:endParaRPr lang="en-AU" dirty="0"/>
          </a:p>
        </p:txBody>
      </p:sp>
      <p:sp>
        <p:nvSpPr>
          <p:cNvPr id="23" name="Picture Placeholder 3">
            <a:extLst>
              <a:ext uri="{FF2B5EF4-FFF2-40B4-BE49-F238E27FC236}">
                <a16:creationId xmlns:a16="http://schemas.microsoft.com/office/drawing/2014/main" id="{EB9A9CBA-FB99-49CD-A237-6D4D9DF8D539}"/>
              </a:ext>
            </a:extLst>
          </p:cNvPr>
          <p:cNvSpPr>
            <a:spLocks noGrp="1"/>
          </p:cNvSpPr>
          <p:nvPr>
            <p:ph type="pic" sz="quarter" idx="24"/>
          </p:nvPr>
        </p:nvSpPr>
        <p:spPr>
          <a:xfrm>
            <a:off x="8716436" y="665166"/>
            <a:ext cx="495297" cy="495297"/>
          </a:xfrm>
          <a:prstGeom prst="rect">
            <a:avLst/>
          </a:prstGeom>
        </p:spPr>
        <p:txBody>
          <a:bodyPr rtlCol="0"/>
          <a:lstStyle>
            <a:lvl1pPr algn="ctr">
              <a:defRPr sz="700">
                <a:latin typeface="+mj-lt"/>
              </a:defRPr>
            </a:lvl1pPr>
          </a:lstStyle>
          <a:p>
            <a:pPr rtl="0"/>
            <a:endParaRPr lang="en-AU" dirty="0"/>
          </a:p>
        </p:txBody>
      </p:sp>
      <p:sp>
        <p:nvSpPr>
          <p:cNvPr id="24" name="Picture Placeholder 3">
            <a:extLst>
              <a:ext uri="{FF2B5EF4-FFF2-40B4-BE49-F238E27FC236}">
                <a16:creationId xmlns:a16="http://schemas.microsoft.com/office/drawing/2014/main" id="{69F3A84F-1D90-4186-8101-4814ED5DA4D4}"/>
              </a:ext>
            </a:extLst>
          </p:cNvPr>
          <p:cNvSpPr>
            <a:spLocks noGrp="1"/>
          </p:cNvSpPr>
          <p:nvPr>
            <p:ph type="pic" sz="quarter" idx="25"/>
          </p:nvPr>
        </p:nvSpPr>
        <p:spPr>
          <a:xfrm>
            <a:off x="9290053" y="665166"/>
            <a:ext cx="495297" cy="495297"/>
          </a:xfrm>
          <a:prstGeom prst="rect">
            <a:avLst/>
          </a:prstGeom>
        </p:spPr>
        <p:txBody>
          <a:bodyPr rtlCol="0"/>
          <a:lstStyle>
            <a:lvl1pPr algn="ctr">
              <a:defRPr sz="700">
                <a:latin typeface="+mj-lt"/>
              </a:defRPr>
            </a:lvl1pPr>
          </a:lstStyle>
          <a:p>
            <a:pPr rtl="0"/>
            <a:endParaRPr lang="en-AU" dirty="0"/>
          </a:p>
        </p:txBody>
      </p:sp>
      <p:sp>
        <p:nvSpPr>
          <p:cNvPr id="25" name="Picture Placeholder 3">
            <a:extLst>
              <a:ext uri="{FF2B5EF4-FFF2-40B4-BE49-F238E27FC236}">
                <a16:creationId xmlns:a16="http://schemas.microsoft.com/office/drawing/2014/main" id="{C76DCF5B-3447-4568-B4B0-947C6E32FDEC}"/>
              </a:ext>
            </a:extLst>
          </p:cNvPr>
          <p:cNvSpPr>
            <a:spLocks noGrp="1"/>
          </p:cNvSpPr>
          <p:nvPr>
            <p:ph type="pic" sz="quarter" idx="26"/>
          </p:nvPr>
        </p:nvSpPr>
        <p:spPr>
          <a:xfrm>
            <a:off x="9863670" y="665166"/>
            <a:ext cx="495297" cy="495297"/>
          </a:xfrm>
          <a:prstGeom prst="rect">
            <a:avLst/>
          </a:prstGeom>
        </p:spPr>
        <p:txBody>
          <a:bodyPr rtlCol="0"/>
          <a:lstStyle>
            <a:lvl1pPr algn="ctr">
              <a:defRPr sz="700">
                <a:latin typeface="+mj-lt"/>
              </a:defRPr>
            </a:lvl1pPr>
          </a:lstStyle>
          <a:p>
            <a:pPr rtl="0"/>
            <a:endParaRPr lang="en-AU" dirty="0"/>
          </a:p>
        </p:txBody>
      </p:sp>
      <p:sp>
        <p:nvSpPr>
          <p:cNvPr id="26" name="Picture Placeholder 3">
            <a:extLst>
              <a:ext uri="{FF2B5EF4-FFF2-40B4-BE49-F238E27FC236}">
                <a16:creationId xmlns:a16="http://schemas.microsoft.com/office/drawing/2014/main" id="{F23FB5D0-81E3-4C82-8E04-C2F90191C51B}"/>
              </a:ext>
            </a:extLst>
          </p:cNvPr>
          <p:cNvSpPr>
            <a:spLocks noGrp="1"/>
          </p:cNvSpPr>
          <p:nvPr>
            <p:ph type="pic" sz="quarter" idx="27"/>
          </p:nvPr>
        </p:nvSpPr>
        <p:spPr>
          <a:xfrm>
            <a:off x="10437287" y="665166"/>
            <a:ext cx="495297" cy="495297"/>
          </a:xfrm>
          <a:prstGeom prst="rect">
            <a:avLst/>
          </a:prstGeom>
        </p:spPr>
        <p:txBody>
          <a:bodyPr rtlCol="0"/>
          <a:lstStyle>
            <a:lvl1pPr algn="ctr">
              <a:defRPr sz="700">
                <a:latin typeface="+mj-lt"/>
              </a:defRPr>
            </a:lvl1pPr>
          </a:lstStyle>
          <a:p>
            <a:pPr rtl="0"/>
            <a:endParaRPr lang="en-AU" dirty="0"/>
          </a:p>
        </p:txBody>
      </p:sp>
      <p:sp>
        <p:nvSpPr>
          <p:cNvPr id="27" name="Picture Placeholder 3">
            <a:extLst>
              <a:ext uri="{FF2B5EF4-FFF2-40B4-BE49-F238E27FC236}">
                <a16:creationId xmlns:a16="http://schemas.microsoft.com/office/drawing/2014/main" id="{67EB411D-F9B1-4144-991C-30A07DB25FFE}"/>
              </a:ext>
            </a:extLst>
          </p:cNvPr>
          <p:cNvSpPr>
            <a:spLocks noGrp="1"/>
          </p:cNvSpPr>
          <p:nvPr>
            <p:ph type="pic" sz="quarter" idx="28"/>
          </p:nvPr>
        </p:nvSpPr>
        <p:spPr>
          <a:xfrm>
            <a:off x="11010901" y="665166"/>
            <a:ext cx="495297" cy="495297"/>
          </a:xfrm>
          <a:prstGeom prst="rect">
            <a:avLst/>
          </a:prstGeom>
        </p:spPr>
        <p:txBody>
          <a:bodyPr rtlCol="0"/>
          <a:lstStyle>
            <a:lvl1pPr algn="ctr">
              <a:defRPr sz="700">
                <a:latin typeface="+mj-lt"/>
              </a:defRPr>
            </a:lvl1pPr>
          </a:lstStyle>
          <a:p>
            <a:pPr rtl="0"/>
            <a:endParaRPr lang="en-AU" dirty="0"/>
          </a:p>
        </p:txBody>
      </p:sp>
      <p:sp>
        <p:nvSpPr>
          <p:cNvPr id="28" name="Picture Placeholder 3">
            <a:extLst>
              <a:ext uri="{FF2B5EF4-FFF2-40B4-BE49-F238E27FC236}">
                <a16:creationId xmlns:a16="http://schemas.microsoft.com/office/drawing/2014/main" id="{273D9433-3F04-4DB6-A540-D8A1D24C9038}"/>
              </a:ext>
            </a:extLst>
          </p:cNvPr>
          <p:cNvSpPr>
            <a:spLocks noGrp="1"/>
          </p:cNvSpPr>
          <p:nvPr>
            <p:ph type="pic" sz="quarter" idx="29"/>
          </p:nvPr>
        </p:nvSpPr>
        <p:spPr>
          <a:xfrm>
            <a:off x="685801" y="1360304"/>
            <a:ext cx="495297" cy="495297"/>
          </a:xfrm>
          <a:prstGeom prst="rect">
            <a:avLst/>
          </a:prstGeom>
        </p:spPr>
        <p:txBody>
          <a:bodyPr rtlCol="0"/>
          <a:lstStyle>
            <a:lvl1pPr algn="ctr">
              <a:defRPr sz="700">
                <a:latin typeface="+mj-lt"/>
              </a:defRPr>
            </a:lvl1pPr>
          </a:lstStyle>
          <a:p>
            <a:pPr rtl="0"/>
            <a:endParaRPr lang="en-AU" dirty="0"/>
          </a:p>
        </p:txBody>
      </p:sp>
      <p:sp>
        <p:nvSpPr>
          <p:cNvPr id="29" name="Picture Placeholder 3">
            <a:extLst>
              <a:ext uri="{FF2B5EF4-FFF2-40B4-BE49-F238E27FC236}">
                <a16:creationId xmlns:a16="http://schemas.microsoft.com/office/drawing/2014/main" id="{FB754A3E-2B8E-453B-88CA-A6F907506AEA}"/>
              </a:ext>
            </a:extLst>
          </p:cNvPr>
          <p:cNvSpPr>
            <a:spLocks noGrp="1"/>
          </p:cNvSpPr>
          <p:nvPr>
            <p:ph type="pic" sz="quarter" idx="30"/>
          </p:nvPr>
        </p:nvSpPr>
        <p:spPr>
          <a:xfrm>
            <a:off x="1259418" y="1360304"/>
            <a:ext cx="495297" cy="495297"/>
          </a:xfrm>
          <a:prstGeom prst="rect">
            <a:avLst/>
          </a:prstGeom>
        </p:spPr>
        <p:txBody>
          <a:bodyPr rtlCol="0"/>
          <a:lstStyle>
            <a:lvl1pPr algn="ctr">
              <a:defRPr sz="700">
                <a:latin typeface="+mj-lt"/>
              </a:defRPr>
            </a:lvl1pPr>
          </a:lstStyle>
          <a:p>
            <a:pPr rtl="0"/>
            <a:endParaRPr lang="en-AU" dirty="0"/>
          </a:p>
        </p:txBody>
      </p:sp>
      <p:sp>
        <p:nvSpPr>
          <p:cNvPr id="30" name="Picture Placeholder 3">
            <a:extLst>
              <a:ext uri="{FF2B5EF4-FFF2-40B4-BE49-F238E27FC236}">
                <a16:creationId xmlns:a16="http://schemas.microsoft.com/office/drawing/2014/main" id="{15E74892-D88D-41F2-9117-D95D3BE6613C}"/>
              </a:ext>
            </a:extLst>
          </p:cNvPr>
          <p:cNvSpPr>
            <a:spLocks noGrp="1"/>
          </p:cNvSpPr>
          <p:nvPr>
            <p:ph type="pic" sz="quarter" idx="31"/>
          </p:nvPr>
        </p:nvSpPr>
        <p:spPr>
          <a:xfrm>
            <a:off x="1833035" y="1360304"/>
            <a:ext cx="495297" cy="495297"/>
          </a:xfrm>
          <a:prstGeom prst="rect">
            <a:avLst/>
          </a:prstGeom>
        </p:spPr>
        <p:txBody>
          <a:bodyPr rtlCol="0"/>
          <a:lstStyle>
            <a:lvl1pPr algn="ctr">
              <a:defRPr sz="700">
                <a:latin typeface="+mj-lt"/>
              </a:defRPr>
            </a:lvl1pPr>
          </a:lstStyle>
          <a:p>
            <a:pPr rtl="0"/>
            <a:endParaRPr lang="en-AU" dirty="0"/>
          </a:p>
        </p:txBody>
      </p:sp>
      <p:sp>
        <p:nvSpPr>
          <p:cNvPr id="31" name="Picture Placeholder 3">
            <a:extLst>
              <a:ext uri="{FF2B5EF4-FFF2-40B4-BE49-F238E27FC236}">
                <a16:creationId xmlns:a16="http://schemas.microsoft.com/office/drawing/2014/main" id="{108368C8-1137-4A8C-9EE2-4894AB94D3F9}"/>
              </a:ext>
            </a:extLst>
          </p:cNvPr>
          <p:cNvSpPr>
            <a:spLocks noGrp="1"/>
          </p:cNvSpPr>
          <p:nvPr>
            <p:ph type="pic" sz="quarter" idx="32"/>
          </p:nvPr>
        </p:nvSpPr>
        <p:spPr>
          <a:xfrm>
            <a:off x="2406652" y="1360304"/>
            <a:ext cx="495297" cy="495297"/>
          </a:xfrm>
          <a:prstGeom prst="rect">
            <a:avLst/>
          </a:prstGeom>
        </p:spPr>
        <p:txBody>
          <a:bodyPr rtlCol="0"/>
          <a:lstStyle>
            <a:lvl1pPr algn="ctr">
              <a:defRPr sz="700">
                <a:latin typeface="+mj-lt"/>
              </a:defRPr>
            </a:lvl1pPr>
          </a:lstStyle>
          <a:p>
            <a:pPr rtl="0"/>
            <a:endParaRPr lang="en-AU" dirty="0"/>
          </a:p>
        </p:txBody>
      </p:sp>
      <p:sp>
        <p:nvSpPr>
          <p:cNvPr id="32" name="Picture Placeholder 3">
            <a:extLst>
              <a:ext uri="{FF2B5EF4-FFF2-40B4-BE49-F238E27FC236}">
                <a16:creationId xmlns:a16="http://schemas.microsoft.com/office/drawing/2014/main" id="{45740006-347F-4A43-87BD-295666157DEB}"/>
              </a:ext>
            </a:extLst>
          </p:cNvPr>
          <p:cNvSpPr>
            <a:spLocks noGrp="1"/>
          </p:cNvSpPr>
          <p:nvPr>
            <p:ph type="pic" sz="quarter" idx="33"/>
          </p:nvPr>
        </p:nvSpPr>
        <p:spPr>
          <a:xfrm>
            <a:off x="2980269" y="1360304"/>
            <a:ext cx="495297" cy="495297"/>
          </a:xfrm>
          <a:prstGeom prst="rect">
            <a:avLst/>
          </a:prstGeom>
        </p:spPr>
        <p:txBody>
          <a:bodyPr rtlCol="0"/>
          <a:lstStyle>
            <a:lvl1pPr algn="ctr">
              <a:defRPr sz="700">
                <a:latin typeface="+mj-lt"/>
              </a:defRPr>
            </a:lvl1pPr>
          </a:lstStyle>
          <a:p>
            <a:pPr rtl="0"/>
            <a:endParaRPr lang="en-AU" dirty="0"/>
          </a:p>
        </p:txBody>
      </p:sp>
      <p:sp>
        <p:nvSpPr>
          <p:cNvPr id="33" name="Picture Placeholder 3">
            <a:extLst>
              <a:ext uri="{FF2B5EF4-FFF2-40B4-BE49-F238E27FC236}">
                <a16:creationId xmlns:a16="http://schemas.microsoft.com/office/drawing/2014/main" id="{CDE4A34E-8077-4534-A072-C6C634A4163A}"/>
              </a:ext>
            </a:extLst>
          </p:cNvPr>
          <p:cNvSpPr>
            <a:spLocks noGrp="1"/>
          </p:cNvSpPr>
          <p:nvPr>
            <p:ph type="pic" sz="quarter" idx="34"/>
          </p:nvPr>
        </p:nvSpPr>
        <p:spPr>
          <a:xfrm>
            <a:off x="3553886" y="1360304"/>
            <a:ext cx="495297" cy="495297"/>
          </a:xfrm>
          <a:prstGeom prst="rect">
            <a:avLst/>
          </a:prstGeom>
        </p:spPr>
        <p:txBody>
          <a:bodyPr rtlCol="0"/>
          <a:lstStyle>
            <a:lvl1pPr algn="ctr">
              <a:defRPr sz="700">
                <a:latin typeface="+mj-lt"/>
              </a:defRPr>
            </a:lvl1pPr>
          </a:lstStyle>
          <a:p>
            <a:pPr rtl="0"/>
            <a:endParaRPr lang="en-AU" dirty="0"/>
          </a:p>
        </p:txBody>
      </p:sp>
      <p:sp>
        <p:nvSpPr>
          <p:cNvPr id="35" name="Picture Placeholder 3">
            <a:extLst>
              <a:ext uri="{FF2B5EF4-FFF2-40B4-BE49-F238E27FC236}">
                <a16:creationId xmlns:a16="http://schemas.microsoft.com/office/drawing/2014/main" id="{CD0486D7-393B-434F-B2BB-563A2E02D483}"/>
              </a:ext>
            </a:extLst>
          </p:cNvPr>
          <p:cNvSpPr>
            <a:spLocks noGrp="1"/>
          </p:cNvSpPr>
          <p:nvPr>
            <p:ph type="pic" sz="quarter" idx="35"/>
          </p:nvPr>
        </p:nvSpPr>
        <p:spPr>
          <a:xfrm>
            <a:off x="4127503" y="1360304"/>
            <a:ext cx="495297" cy="495297"/>
          </a:xfrm>
          <a:prstGeom prst="rect">
            <a:avLst/>
          </a:prstGeom>
        </p:spPr>
        <p:txBody>
          <a:bodyPr rtlCol="0"/>
          <a:lstStyle>
            <a:lvl1pPr algn="ctr">
              <a:defRPr sz="700">
                <a:latin typeface="+mj-lt"/>
              </a:defRPr>
            </a:lvl1pPr>
          </a:lstStyle>
          <a:p>
            <a:pPr rtl="0"/>
            <a:endParaRPr lang="en-AU" dirty="0"/>
          </a:p>
        </p:txBody>
      </p:sp>
      <p:sp>
        <p:nvSpPr>
          <p:cNvPr id="36" name="Picture Placeholder 3">
            <a:extLst>
              <a:ext uri="{FF2B5EF4-FFF2-40B4-BE49-F238E27FC236}">
                <a16:creationId xmlns:a16="http://schemas.microsoft.com/office/drawing/2014/main" id="{3734AAF6-A301-46B4-BF02-4D780BFDEDC4}"/>
              </a:ext>
            </a:extLst>
          </p:cNvPr>
          <p:cNvSpPr>
            <a:spLocks noGrp="1"/>
          </p:cNvSpPr>
          <p:nvPr>
            <p:ph type="pic" sz="quarter" idx="36"/>
          </p:nvPr>
        </p:nvSpPr>
        <p:spPr>
          <a:xfrm>
            <a:off x="4701120" y="1360304"/>
            <a:ext cx="495297" cy="495297"/>
          </a:xfrm>
          <a:prstGeom prst="rect">
            <a:avLst/>
          </a:prstGeom>
        </p:spPr>
        <p:txBody>
          <a:bodyPr rtlCol="0"/>
          <a:lstStyle>
            <a:lvl1pPr algn="ctr">
              <a:defRPr sz="700">
                <a:latin typeface="+mj-lt"/>
              </a:defRPr>
            </a:lvl1pPr>
          </a:lstStyle>
          <a:p>
            <a:pPr rtl="0"/>
            <a:endParaRPr lang="en-AU" dirty="0"/>
          </a:p>
        </p:txBody>
      </p:sp>
      <p:sp>
        <p:nvSpPr>
          <p:cNvPr id="37" name="Picture Placeholder 3">
            <a:extLst>
              <a:ext uri="{FF2B5EF4-FFF2-40B4-BE49-F238E27FC236}">
                <a16:creationId xmlns:a16="http://schemas.microsoft.com/office/drawing/2014/main" id="{2D8158EF-EF53-46D2-A438-ACBF30FCDB6B}"/>
              </a:ext>
            </a:extLst>
          </p:cNvPr>
          <p:cNvSpPr>
            <a:spLocks noGrp="1"/>
          </p:cNvSpPr>
          <p:nvPr>
            <p:ph type="pic" sz="quarter" idx="37"/>
          </p:nvPr>
        </p:nvSpPr>
        <p:spPr>
          <a:xfrm>
            <a:off x="5274737" y="1360304"/>
            <a:ext cx="495297" cy="495297"/>
          </a:xfrm>
          <a:prstGeom prst="rect">
            <a:avLst/>
          </a:prstGeom>
        </p:spPr>
        <p:txBody>
          <a:bodyPr rtlCol="0"/>
          <a:lstStyle>
            <a:lvl1pPr algn="ctr">
              <a:defRPr sz="700">
                <a:latin typeface="+mj-lt"/>
              </a:defRPr>
            </a:lvl1pPr>
          </a:lstStyle>
          <a:p>
            <a:pPr rtl="0"/>
            <a:endParaRPr lang="en-AU" dirty="0"/>
          </a:p>
        </p:txBody>
      </p:sp>
      <p:sp>
        <p:nvSpPr>
          <p:cNvPr id="38" name="Picture Placeholder 3">
            <a:extLst>
              <a:ext uri="{FF2B5EF4-FFF2-40B4-BE49-F238E27FC236}">
                <a16:creationId xmlns:a16="http://schemas.microsoft.com/office/drawing/2014/main" id="{4096548D-9E8F-4860-9DC7-5CA22D780FA1}"/>
              </a:ext>
            </a:extLst>
          </p:cNvPr>
          <p:cNvSpPr>
            <a:spLocks noGrp="1"/>
          </p:cNvSpPr>
          <p:nvPr>
            <p:ph type="pic" sz="quarter" idx="38"/>
          </p:nvPr>
        </p:nvSpPr>
        <p:spPr>
          <a:xfrm>
            <a:off x="5848354" y="1360304"/>
            <a:ext cx="495297" cy="495297"/>
          </a:xfrm>
          <a:prstGeom prst="rect">
            <a:avLst/>
          </a:prstGeom>
        </p:spPr>
        <p:txBody>
          <a:bodyPr rtlCol="0"/>
          <a:lstStyle>
            <a:lvl1pPr algn="ctr">
              <a:defRPr sz="700">
                <a:latin typeface="+mj-lt"/>
              </a:defRPr>
            </a:lvl1pPr>
          </a:lstStyle>
          <a:p>
            <a:pPr rtl="0"/>
            <a:endParaRPr lang="en-AU" dirty="0"/>
          </a:p>
        </p:txBody>
      </p:sp>
      <p:sp>
        <p:nvSpPr>
          <p:cNvPr id="39" name="Picture Placeholder 3">
            <a:extLst>
              <a:ext uri="{FF2B5EF4-FFF2-40B4-BE49-F238E27FC236}">
                <a16:creationId xmlns:a16="http://schemas.microsoft.com/office/drawing/2014/main" id="{F04F13FF-F1AE-48B8-A4FD-355BAADF858A}"/>
              </a:ext>
            </a:extLst>
          </p:cNvPr>
          <p:cNvSpPr>
            <a:spLocks noGrp="1"/>
          </p:cNvSpPr>
          <p:nvPr>
            <p:ph type="pic" sz="quarter" idx="39"/>
          </p:nvPr>
        </p:nvSpPr>
        <p:spPr>
          <a:xfrm>
            <a:off x="6421971" y="1360304"/>
            <a:ext cx="495297" cy="495297"/>
          </a:xfrm>
          <a:prstGeom prst="rect">
            <a:avLst/>
          </a:prstGeom>
        </p:spPr>
        <p:txBody>
          <a:bodyPr rtlCol="0"/>
          <a:lstStyle>
            <a:lvl1pPr algn="ctr">
              <a:defRPr sz="700">
                <a:latin typeface="+mj-lt"/>
              </a:defRPr>
            </a:lvl1pPr>
          </a:lstStyle>
          <a:p>
            <a:pPr rtl="0"/>
            <a:endParaRPr lang="en-AU" dirty="0"/>
          </a:p>
        </p:txBody>
      </p:sp>
      <p:sp>
        <p:nvSpPr>
          <p:cNvPr id="40" name="Picture Placeholder 3">
            <a:extLst>
              <a:ext uri="{FF2B5EF4-FFF2-40B4-BE49-F238E27FC236}">
                <a16:creationId xmlns:a16="http://schemas.microsoft.com/office/drawing/2014/main" id="{926B793F-2B20-430D-964C-8AC252AE1748}"/>
              </a:ext>
            </a:extLst>
          </p:cNvPr>
          <p:cNvSpPr>
            <a:spLocks noGrp="1"/>
          </p:cNvSpPr>
          <p:nvPr>
            <p:ph type="pic" sz="quarter" idx="40"/>
          </p:nvPr>
        </p:nvSpPr>
        <p:spPr>
          <a:xfrm>
            <a:off x="6995588" y="1360304"/>
            <a:ext cx="495297" cy="495297"/>
          </a:xfrm>
          <a:prstGeom prst="rect">
            <a:avLst/>
          </a:prstGeom>
        </p:spPr>
        <p:txBody>
          <a:bodyPr rtlCol="0"/>
          <a:lstStyle>
            <a:lvl1pPr algn="ctr">
              <a:defRPr sz="700">
                <a:latin typeface="+mj-lt"/>
              </a:defRPr>
            </a:lvl1pPr>
          </a:lstStyle>
          <a:p>
            <a:pPr rtl="0"/>
            <a:endParaRPr lang="en-AU" dirty="0"/>
          </a:p>
        </p:txBody>
      </p:sp>
      <p:sp>
        <p:nvSpPr>
          <p:cNvPr id="41" name="Picture Placeholder 3">
            <a:extLst>
              <a:ext uri="{FF2B5EF4-FFF2-40B4-BE49-F238E27FC236}">
                <a16:creationId xmlns:a16="http://schemas.microsoft.com/office/drawing/2014/main" id="{ED02578B-E967-4964-875F-710800DF85FD}"/>
              </a:ext>
            </a:extLst>
          </p:cNvPr>
          <p:cNvSpPr>
            <a:spLocks noGrp="1"/>
          </p:cNvSpPr>
          <p:nvPr>
            <p:ph type="pic" sz="quarter" idx="41"/>
          </p:nvPr>
        </p:nvSpPr>
        <p:spPr>
          <a:xfrm>
            <a:off x="7569205" y="1360304"/>
            <a:ext cx="495297" cy="495297"/>
          </a:xfrm>
          <a:prstGeom prst="rect">
            <a:avLst/>
          </a:prstGeom>
        </p:spPr>
        <p:txBody>
          <a:bodyPr rtlCol="0"/>
          <a:lstStyle>
            <a:lvl1pPr algn="ctr">
              <a:defRPr sz="700">
                <a:latin typeface="+mj-lt"/>
              </a:defRPr>
            </a:lvl1pPr>
          </a:lstStyle>
          <a:p>
            <a:pPr rtl="0"/>
            <a:endParaRPr lang="en-AU" dirty="0"/>
          </a:p>
        </p:txBody>
      </p:sp>
      <p:sp>
        <p:nvSpPr>
          <p:cNvPr id="42" name="Picture Placeholder 3">
            <a:extLst>
              <a:ext uri="{FF2B5EF4-FFF2-40B4-BE49-F238E27FC236}">
                <a16:creationId xmlns:a16="http://schemas.microsoft.com/office/drawing/2014/main" id="{D74F66E9-31E4-4ECD-A33D-5D0A5F37AD5C}"/>
              </a:ext>
            </a:extLst>
          </p:cNvPr>
          <p:cNvSpPr>
            <a:spLocks noGrp="1"/>
          </p:cNvSpPr>
          <p:nvPr>
            <p:ph type="pic" sz="quarter" idx="42"/>
          </p:nvPr>
        </p:nvSpPr>
        <p:spPr>
          <a:xfrm>
            <a:off x="8142822" y="1360304"/>
            <a:ext cx="495297" cy="495297"/>
          </a:xfrm>
          <a:prstGeom prst="rect">
            <a:avLst/>
          </a:prstGeom>
        </p:spPr>
        <p:txBody>
          <a:bodyPr rtlCol="0"/>
          <a:lstStyle>
            <a:lvl1pPr algn="ctr">
              <a:defRPr sz="700">
                <a:latin typeface="+mj-lt"/>
              </a:defRPr>
            </a:lvl1pPr>
          </a:lstStyle>
          <a:p>
            <a:pPr rtl="0"/>
            <a:endParaRPr lang="en-AU" dirty="0"/>
          </a:p>
        </p:txBody>
      </p:sp>
      <p:sp>
        <p:nvSpPr>
          <p:cNvPr id="43" name="Picture Placeholder 3">
            <a:extLst>
              <a:ext uri="{FF2B5EF4-FFF2-40B4-BE49-F238E27FC236}">
                <a16:creationId xmlns:a16="http://schemas.microsoft.com/office/drawing/2014/main" id="{F23DFA21-4B2A-4CA6-9534-0D3B9BA9E2AA}"/>
              </a:ext>
            </a:extLst>
          </p:cNvPr>
          <p:cNvSpPr>
            <a:spLocks noGrp="1"/>
          </p:cNvSpPr>
          <p:nvPr>
            <p:ph type="pic" sz="quarter" idx="43"/>
          </p:nvPr>
        </p:nvSpPr>
        <p:spPr>
          <a:xfrm>
            <a:off x="8716439" y="1360304"/>
            <a:ext cx="495297" cy="495297"/>
          </a:xfrm>
          <a:prstGeom prst="rect">
            <a:avLst/>
          </a:prstGeom>
        </p:spPr>
        <p:txBody>
          <a:bodyPr rtlCol="0"/>
          <a:lstStyle>
            <a:lvl1pPr algn="ctr">
              <a:defRPr sz="700">
                <a:latin typeface="+mj-lt"/>
              </a:defRPr>
            </a:lvl1pPr>
          </a:lstStyle>
          <a:p>
            <a:pPr rtl="0"/>
            <a:endParaRPr lang="en-AU" dirty="0"/>
          </a:p>
        </p:txBody>
      </p:sp>
      <p:sp>
        <p:nvSpPr>
          <p:cNvPr id="44" name="Picture Placeholder 3">
            <a:extLst>
              <a:ext uri="{FF2B5EF4-FFF2-40B4-BE49-F238E27FC236}">
                <a16:creationId xmlns:a16="http://schemas.microsoft.com/office/drawing/2014/main" id="{551CD1F5-FAB3-4F44-90FD-CE85BEDF22B3}"/>
              </a:ext>
            </a:extLst>
          </p:cNvPr>
          <p:cNvSpPr>
            <a:spLocks noGrp="1"/>
          </p:cNvSpPr>
          <p:nvPr>
            <p:ph type="pic" sz="quarter" idx="44"/>
          </p:nvPr>
        </p:nvSpPr>
        <p:spPr>
          <a:xfrm>
            <a:off x="9290056" y="1360304"/>
            <a:ext cx="495297" cy="495297"/>
          </a:xfrm>
          <a:prstGeom prst="rect">
            <a:avLst/>
          </a:prstGeom>
        </p:spPr>
        <p:txBody>
          <a:bodyPr rtlCol="0"/>
          <a:lstStyle>
            <a:lvl1pPr algn="ctr">
              <a:defRPr sz="700">
                <a:latin typeface="+mj-lt"/>
              </a:defRPr>
            </a:lvl1pPr>
          </a:lstStyle>
          <a:p>
            <a:pPr rtl="0"/>
            <a:endParaRPr lang="en-AU" dirty="0"/>
          </a:p>
        </p:txBody>
      </p:sp>
      <p:sp>
        <p:nvSpPr>
          <p:cNvPr id="45" name="Picture Placeholder 3">
            <a:extLst>
              <a:ext uri="{FF2B5EF4-FFF2-40B4-BE49-F238E27FC236}">
                <a16:creationId xmlns:a16="http://schemas.microsoft.com/office/drawing/2014/main" id="{7830396A-3A72-443A-A43E-E531B0939393}"/>
              </a:ext>
            </a:extLst>
          </p:cNvPr>
          <p:cNvSpPr>
            <a:spLocks noGrp="1"/>
          </p:cNvSpPr>
          <p:nvPr>
            <p:ph type="pic" sz="quarter" idx="45"/>
          </p:nvPr>
        </p:nvSpPr>
        <p:spPr>
          <a:xfrm>
            <a:off x="9863673" y="1360304"/>
            <a:ext cx="495297" cy="495297"/>
          </a:xfrm>
          <a:prstGeom prst="rect">
            <a:avLst/>
          </a:prstGeom>
        </p:spPr>
        <p:txBody>
          <a:bodyPr rtlCol="0"/>
          <a:lstStyle>
            <a:lvl1pPr algn="ctr">
              <a:defRPr sz="700">
                <a:latin typeface="+mj-lt"/>
              </a:defRPr>
            </a:lvl1pPr>
          </a:lstStyle>
          <a:p>
            <a:pPr rtl="0"/>
            <a:endParaRPr lang="en-AU" dirty="0"/>
          </a:p>
        </p:txBody>
      </p:sp>
      <p:sp>
        <p:nvSpPr>
          <p:cNvPr id="46" name="Picture Placeholder 3">
            <a:extLst>
              <a:ext uri="{FF2B5EF4-FFF2-40B4-BE49-F238E27FC236}">
                <a16:creationId xmlns:a16="http://schemas.microsoft.com/office/drawing/2014/main" id="{7A2EAB1E-A4A2-44B9-8542-2970064A6DBA}"/>
              </a:ext>
            </a:extLst>
          </p:cNvPr>
          <p:cNvSpPr>
            <a:spLocks noGrp="1"/>
          </p:cNvSpPr>
          <p:nvPr>
            <p:ph type="pic" sz="quarter" idx="46"/>
          </p:nvPr>
        </p:nvSpPr>
        <p:spPr>
          <a:xfrm>
            <a:off x="10437290" y="1360304"/>
            <a:ext cx="495297" cy="495297"/>
          </a:xfrm>
          <a:prstGeom prst="rect">
            <a:avLst/>
          </a:prstGeom>
        </p:spPr>
        <p:txBody>
          <a:bodyPr rtlCol="0"/>
          <a:lstStyle>
            <a:lvl1pPr algn="ctr">
              <a:defRPr sz="700">
                <a:latin typeface="+mj-lt"/>
              </a:defRPr>
            </a:lvl1pPr>
          </a:lstStyle>
          <a:p>
            <a:pPr rtl="0"/>
            <a:endParaRPr lang="en-AU" dirty="0"/>
          </a:p>
        </p:txBody>
      </p:sp>
      <p:sp>
        <p:nvSpPr>
          <p:cNvPr id="47" name="Picture Placeholder 3">
            <a:extLst>
              <a:ext uri="{FF2B5EF4-FFF2-40B4-BE49-F238E27FC236}">
                <a16:creationId xmlns:a16="http://schemas.microsoft.com/office/drawing/2014/main" id="{4C0C34B8-D05F-4634-92A9-1121E46BD24F}"/>
              </a:ext>
            </a:extLst>
          </p:cNvPr>
          <p:cNvSpPr>
            <a:spLocks noGrp="1"/>
          </p:cNvSpPr>
          <p:nvPr>
            <p:ph type="pic" sz="quarter" idx="47"/>
          </p:nvPr>
        </p:nvSpPr>
        <p:spPr>
          <a:xfrm>
            <a:off x="11010901" y="1360304"/>
            <a:ext cx="495297" cy="495297"/>
          </a:xfrm>
          <a:prstGeom prst="rect">
            <a:avLst/>
          </a:prstGeom>
        </p:spPr>
        <p:txBody>
          <a:bodyPr rtlCol="0"/>
          <a:lstStyle>
            <a:lvl1pPr algn="ctr">
              <a:defRPr sz="700">
                <a:latin typeface="+mj-lt"/>
              </a:defRPr>
            </a:lvl1pPr>
          </a:lstStyle>
          <a:p>
            <a:pPr rtl="0"/>
            <a:endParaRPr lang="en-AU" dirty="0"/>
          </a:p>
        </p:txBody>
      </p:sp>
      <p:sp>
        <p:nvSpPr>
          <p:cNvPr id="48" name="Picture Placeholder 3">
            <a:extLst>
              <a:ext uri="{FF2B5EF4-FFF2-40B4-BE49-F238E27FC236}">
                <a16:creationId xmlns:a16="http://schemas.microsoft.com/office/drawing/2014/main" id="{445DF841-33B2-4DFE-BA75-AA74A3D4DB94}"/>
              </a:ext>
            </a:extLst>
          </p:cNvPr>
          <p:cNvSpPr>
            <a:spLocks noGrp="1"/>
          </p:cNvSpPr>
          <p:nvPr>
            <p:ph type="pic" sz="quarter" idx="48"/>
          </p:nvPr>
        </p:nvSpPr>
        <p:spPr>
          <a:xfrm>
            <a:off x="685795" y="2034838"/>
            <a:ext cx="495297" cy="495297"/>
          </a:xfrm>
          <a:prstGeom prst="rect">
            <a:avLst/>
          </a:prstGeom>
        </p:spPr>
        <p:txBody>
          <a:bodyPr rtlCol="0"/>
          <a:lstStyle>
            <a:lvl1pPr algn="ctr">
              <a:defRPr sz="700">
                <a:latin typeface="+mj-lt"/>
              </a:defRPr>
            </a:lvl1pPr>
          </a:lstStyle>
          <a:p>
            <a:pPr rtl="0"/>
            <a:endParaRPr lang="en-AU" dirty="0"/>
          </a:p>
        </p:txBody>
      </p:sp>
      <p:sp>
        <p:nvSpPr>
          <p:cNvPr id="49" name="Picture Placeholder 3">
            <a:extLst>
              <a:ext uri="{FF2B5EF4-FFF2-40B4-BE49-F238E27FC236}">
                <a16:creationId xmlns:a16="http://schemas.microsoft.com/office/drawing/2014/main" id="{4110FFA9-1B80-4DF3-A48E-50C405C31F5F}"/>
              </a:ext>
            </a:extLst>
          </p:cNvPr>
          <p:cNvSpPr>
            <a:spLocks noGrp="1"/>
          </p:cNvSpPr>
          <p:nvPr>
            <p:ph type="pic" sz="quarter" idx="49"/>
          </p:nvPr>
        </p:nvSpPr>
        <p:spPr>
          <a:xfrm>
            <a:off x="1259412" y="2032645"/>
            <a:ext cx="495297" cy="495297"/>
          </a:xfrm>
          <a:prstGeom prst="rect">
            <a:avLst/>
          </a:prstGeom>
        </p:spPr>
        <p:txBody>
          <a:bodyPr rtlCol="0"/>
          <a:lstStyle>
            <a:lvl1pPr algn="ctr">
              <a:defRPr sz="700">
                <a:latin typeface="+mj-lt"/>
              </a:defRPr>
            </a:lvl1pPr>
          </a:lstStyle>
          <a:p>
            <a:pPr rtl="0"/>
            <a:endParaRPr lang="en-AU" dirty="0"/>
          </a:p>
        </p:txBody>
      </p:sp>
      <p:sp>
        <p:nvSpPr>
          <p:cNvPr id="50" name="Picture Placeholder 3">
            <a:extLst>
              <a:ext uri="{FF2B5EF4-FFF2-40B4-BE49-F238E27FC236}">
                <a16:creationId xmlns:a16="http://schemas.microsoft.com/office/drawing/2014/main" id="{0B328F52-5934-4D92-B82C-701750773EDA}"/>
              </a:ext>
            </a:extLst>
          </p:cNvPr>
          <p:cNvSpPr>
            <a:spLocks noGrp="1"/>
          </p:cNvSpPr>
          <p:nvPr>
            <p:ph type="pic" sz="quarter" idx="50"/>
          </p:nvPr>
        </p:nvSpPr>
        <p:spPr>
          <a:xfrm>
            <a:off x="1833029" y="2032645"/>
            <a:ext cx="495297" cy="495297"/>
          </a:xfrm>
          <a:prstGeom prst="rect">
            <a:avLst/>
          </a:prstGeom>
        </p:spPr>
        <p:txBody>
          <a:bodyPr rtlCol="0"/>
          <a:lstStyle>
            <a:lvl1pPr algn="ctr">
              <a:defRPr sz="700">
                <a:latin typeface="+mj-lt"/>
              </a:defRPr>
            </a:lvl1pPr>
          </a:lstStyle>
          <a:p>
            <a:pPr rtl="0"/>
            <a:endParaRPr lang="en-AU" dirty="0"/>
          </a:p>
        </p:txBody>
      </p:sp>
      <p:sp>
        <p:nvSpPr>
          <p:cNvPr id="51" name="Picture Placeholder 3">
            <a:extLst>
              <a:ext uri="{FF2B5EF4-FFF2-40B4-BE49-F238E27FC236}">
                <a16:creationId xmlns:a16="http://schemas.microsoft.com/office/drawing/2014/main" id="{91141F52-193F-4982-89B4-BD89EB2D2FF5}"/>
              </a:ext>
            </a:extLst>
          </p:cNvPr>
          <p:cNvSpPr>
            <a:spLocks noGrp="1"/>
          </p:cNvSpPr>
          <p:nvPr>
            <p:ph type="pic" sz="quarter" idx="51"/>
          </p:nvPr>
        </p:nvSpPr>
        <p:spPr>
          <a:xfrm>
            <a:off x="2406646" y="2032645"/>
            <a:ext cx="495297" cy="495297"/>
          </a:xfrm>
          <a:prstGeom prst="rect">
            <a:avLst/>
          </a:prstGeom>
        </p:spPr>
        <p:txBody>
          <a:bodyPr rtlCol="0"/>
          <a:lstStyle>
            <a:lvl1pPr algn="ctr">
              <a:defRPr sz="700">
                <a:latin typeface="+mj-lt"/>
              </a:defRPr>
            </a:lvl1pPr>
          </a:lstStyle>
          <a:p>
            <a:pPr rtl="0"/>
            <a:endParaRPr lang="en-AU" dirty="0"/>
          </a:p>
        </p:txBody>
      </p:sp>
      <p:sp>
        <p:nvSpPr>
          <p:cNvPr id="52" name="Picture Placeholder 3">
            <a:extLst>
              <a:ext uri="{FF2B5EF4-FFF2-40B4-BE49-F238E27FC236}">
                <a16:creationId xmlns:a16="http://schemas.microsoft.com/office/drawing/2014/main" id="{D3CDD8F0-35CB-4B85-9815-18C9E5400CE9}"/>
              </a:ext>
            </a:extLst>
          </p:cNvPr>
          <p:cNvSpPr>
            <a:spLocks noGrp="1"/>
          </p:cNvSpPr>
          <p:nvPr>
            <p:ph type="pic" sz="quarter" idx="52"/>
          </p:nvPr>
        </p:nvSpPr>
        <p:spPr>
          <a:xfrm>
            <a:off x="2980263" y="2032645"/>
            <a:ext cx="495297" cy="495297"/>
          </a:xfrm>
          <a:prstGeom prst="rect">
            <a:avLst/>
          </a:prstGeom>
        </p:spPr>
        <p:txBody>
          <a:bodyPr rtlCol="0"/>
          <a:lstStyle>
            <a:lvl1pPr algn="ctr">
              <a:defRPr sz="700">
                <a:latin typeface="+mj-lt"/>
              </a:defRPr>
            </a:lvl1pPr>
          </a:lstStyle>
          <a:p>
            <a:pPr rtl="0"/>
            <a:endParaRPr lang="en-AU" dirty="0"/>
          </a:p>
        </p:txBody>
      </p:sp>
      <p:sp>
        <p:nvSpPr>
          <p:cNvPr id="53" name="Picture Placeholder 3">
            <a:extLst>
              <a:ext uri="{FF2B5EF4-FFF2-40B4-BE49-F238E27FC236}">
                <a16:creationId xmlns:a16="http://schemas.microsoft.com/office/drawing/2014/main" id="{E3C68C9F-69A8-4C66-9E5C-F696B78E7A86}"/>
              </a:ext>
            </a:extLst>
          </p:cNvPr>
          <p:cNvSpPr>
            <a:spLocks noGrp="1"/>
          </p:cNvSpPr>
          <p:nvPr>
            <p:ph type="pic" sz="quarter" idx="53"/>
          </p:nvPr>
        </p:nvSpPr>
        <p:spPr>
          <a:xfrm>
            <a:off x="3553880" y="2032645"/>
            <a:ext cx="495297" cy="495297"/>
          </a:xfrm>
          <a:prstGeom prst="rect">
            <a:avLst/>
          </a:prstGeom>
        </p:spPr>
        <p:txBody>
          <a:bodyPr rtlCol="0"/>
          <a:lstStyle>
            <a:lvl1pPr algn="ctr">
              <a:defRPr sz="700">
                <a:latin typeface="+mj-lt"/>
              </a:defRPr>
            </a:lvl1pPr>
          </a:lstStyle>
          <a:p>
            <a:pPr rtl="0"/>
            <a:endParaRPr lang="en-AU" dirty="0"/>
          </a:p>
        </p:txBody>
      </p:sp>
      <p:sp>
        <p:nvSpPr>
          <p:cNvPr id="54" name="Picture Placeholder 3">
            <a:extLst>
              <a:ext uri="{FF2B5EF4-FFF2-40B4-BE49-F238E27FC236}">
                <a16:creationId xmlns:a16="http://schemas.microsoft.com/office/drawing/2014/main" id="{E48D4A9D-F4EA-4200-B41D-792D3A1FDB18}"/>
              </a:ext>
            </a:extLst>
          </p:cNvPr>
          <p:cNvSpPr>
            <a:spLocks noGrp="1"/>
          </p:cNvSpPr>
          <p:nvPr>
            <p:ph type="pic" sz="quarter" idx="54"/>
          </p:nvPr>
        </p:nvSpPr>
        <p:spPr>
          <a:xfrm>
            <a:off x="4127497" y="2032645"/>
            <a:ext cx="495297" cy="495297"/>
          </a:xfrm>
          <a:prstGeom prst="rect">
            <a:avLst/>
          </a:prstGeom>
        </p:spPr>
        <p:txBody>
          <a:bodyPr rtlCol="0"/>
          <a:lstStyle>
            <a:lvl1pPr algn="ctr">
              <a:defRPr sz="700">
                <a:latin typeface="+mj-lt"/>
              </a:defRPr>
            </a:lvl1pPr>
          </a:lstStyle>
          <a:p>
            <a:pPr rtl="0"/>
            <a:endParaRPr lang="en-AU" dirty="0"/>
          </a:p>
        </p:txBody>
      </p:sp>
      <p:sp>
        <p:nvSpPr>
          <p:cNvPr id="55" name="Picture Placeholder 3">
            <a:extLst>
              <a:ext uri="{FF2B5EF4-FFF2-40B4-BE49-F238E27FC236}">
                <a16:creationId xmlns:a16="http://schemas.microsoft.com/office/drawing/2014/main" id="{7D10700B-EF2C-4269-85AA-A576A5E7AAE7}"/>
              </a:ext>
            </a:extLst>
          </p:cNvPr>
          <p:cNvSpPr>
            <a:spLocks noGrp="1"/>
          </p:cNvSpPr>
          <p:nvPr>
            <p:ph type="pic" sz="quarter" idx="55"/>
          </p:nvPr>
        </p:nvSpPr>
        <p:spPr>
          <a:xfrm>
            <a:off x="4701114" y="2032645"/>
            <a:ext cx="495297" cy="495297"/>
          </a:xfrm>
          <a:prstGeom prst="rect">
            <a:avLst/>
          </a:prstGeom>
        </p:spPr>
        <p:txBody>
          <a:bodyPr rtlCol="0"/>
          <a:lstStyle>
            <a:lvl1pPr algn="ctr">
              <a:defRPr sz="700">
                <a:latin typeface="+mj-lt"/>
              </a:defRPr>
            </a:lvl1pPr>
          </a:lstStyle>
          <a:p>
            <a:pPr rtl="0"/>
            <a:endParaRPr lang="en-AU" dirty="0"/>
          </a:p>
        </p:txBody>
      </p:sp>
      <p:sp>
        <p:nvSpPr>
          <p:cNvPr id="56" name="Picture Placeholder 3">
            <a:extLst>
              <a:ext uri="{FF2B5EF4-FFF2-40B4-BE49-F238E27FC236}">
                <a16:creationId xmlns:a16="http://schemas.microsoft.com/office/drawing/2014/main" id="{8FE06C52-BE87-4452-A441-01D6FAEDC7B9}"/>
              </a:ext>
            </a:extLst>
          </p:cNvPr>
          <p:cNvSpPr>
            <a:spLocks noGrp="1"/>
          </p:cNvSpPr>
          <p:nvPr>
            <p:ph type="pic" sz="quarter" idx="56"/>
          </p:nvPr>
        </p:nvSpPr>
        <p:spPr>
          <a:xfrm>
            <a:off x="5274731" y="2032645"/>
            <a:ext cx="495297" cy="495297"/>
          </a:xfrm>
          <a:prstGeom prst="rect">
            <a:avLst/>
          </a:prstGeom>
        </p:spPr>
        <p:txBody>
          <a:bodyPr rtlCol="0"/>
          <a:lstStyle>
            <a:lvl1pPr algn="ctr">
              <a:defRPr sz="700">
                <a:latin typeface="+mj-lt"/>
              </a:defRPr>
            </a:lvl1pPr>
          </a:lstStyle>
          <a:p>
            <a:pPr rtl="0"/>
            <a:endParaRPr lang="en-AU" dirty="0"/>
          </a:p>
        </p:txBody>
      </p:sp>
      <p:sp>
        <p:nvSpPr>
          <p:cNvPr id="57" name="Picture Placeholder 3">
            <a:extLst>
              <a:ext uri="{FF2B5EF4-FFF2-40B4-BE49-F238E27FC236}">
                <a16:creationId xmlns:a16="http://schemas.microsoft.com/office/drawing/2014/main" id="{9C084F4C-80FE-4ED7-85C1-A2C8D3DD1017}"/>
              </a:ext>
            </a:extLst>
          </p:cNvPr>
          <p:cNvSpPr>
            <a:spLocks noGrp="1"/>
          </p:cNvSpPr>
          <p:nvPr>
            <p:ph type="pic" sz="quarter" idx="57"/>
          </p:nvPr>
        </p:nvSpPr>
        <p:spPr>
          <a:xfrm>
            <a:off x="5848348" y="2032645"/>
            <a:ext cx="495297" cy="495297"/>
          </a:xfrm>
          <a:prstGeom prst="rect">
            <a:avLst/>
          </a:prstGeom>
        </p:spPr>
        <p:txBody>
          <a:bodyPr rtlCol="0"/>
          <a:lstStyle>
            <a:lvl1pPr algn="ctr">
              <a:defRPr sz="700">
                <a:latin typeface="+mj-lt"/>
              </a:defRPr>
            </a:lvl1pPr>
          </a:lstStyle>
          <a:p>
            <a:pPr rtl="0"/>
            <a:endParaRPr lang="en-AU" dirty="0"/>
          </a:p>
        </p:txBody>
      </p:sp>
      <p:sp>
        <p:nvSpPr>
          <p:cNvPr id="58" name="Picture Placeholder 3">
            <a:extLst>
              <a:ext uri="{FF2B5EF4-FFF2-40B4-BE49-F238E27FC236}">
                <a16:creationId xmlns:a16="http://schemas.microsoft.com/office/drawing/2014/main" id="{1EDF1320-9D98-470A-8C44-57E324150AB0}"/>
              </a:ext>
            </a:extLst>
          </p:cNvPr>
          <p:cNvSpPr>
            <a:spLocks noGrp="1"/>
          </p:cNvSpPr>
          <p:nvPr>
            <p:ph type="pic" sz="quarter" idx="58"/>
          </p:nvPr>
        </p:nvSpPr>
        <p:spPr>
          <a:xfrm>
            <a:off x="6421965" y="2032645"/>
            <a:ext cx="495297" cy="495297"/>
          </a:xfrm>
          <a:prstGeom prst="rect">
            <a:avLst/>
          </a:prstGeom>
        </p:spPr>
        <p:txBody>
          <a:bodyPr rtlCol="0"/>
          <a:lstStyle>
            <a:lvl1pPr algn="ctr">
              <a:defRPr sz="700">
                <a:latin typeface="+mj-lt"/>
              </a:defRPr>
            </a:lvl1pPr>
          </a:lstStyle>
          <a:p>
            <a:pPr rtl="0"/>
            <a:endParaRPr lang="en-AU" dirty="0"/>
          </a:p>
        </p:txBody>
      </p:sp>
      <p:sp>
        <p:nvSpPr>
          <p:cNvPr id="59" name="Picture Placeholder 3">
            <a:extLst>
              <a:ext uri="{FF2B5EF4-FFF2-40B4-BE49-F238E27FC236}">
                <a16:creationId xmlns:a16="http://schemas.microsoft.com/office/drawing/2014/main" id="{54CE2C3F-648A-4865-9C1C-F70BCEA56BAB}"/>
              </a:ext>
            </a:extLst>
          </p:cNvPr>
          <p:cNvSpPr>
            <a:spLocks noGrp="1"/>
          </p:cNvSpPr>
          <p:nvPr>
            <p:ph type="pic" sz="quarter" idx="59"/>
          </p:nvPr>
        </p:nvSpPr>
        <p:spPr>
          <a:xfrm>
            <a:off x="6995582" y="2032645"/>
            <a:ext cx="495297" cy="495297"/>
          </a:xfrm>
          <a:prstGeom prst="rect">
            <a:avLst/>
          </a:prstGeom>
        </p:spPr>
        <p:txBody>
          <a:bodyPr rtlCol="0"/>
          <a:lstStyle>
            <a:lvl1pPr algn="ctr">
              <a:defRPr sz="700">
                <a:latin typeface="+mj-lt"/>
              </a:defRPr>
            </a:lvl1pPr>
          </a:lstStyle>
          <a:p>
            <a:pPr rtl="0"/>
            <a:endParaRPr lang="en-AU" dirty="0"/>
          </a:p>
        </p:txBody>
      </p:sp>
      <p:sp>
        <p:nvSpPr>
          <p:cNvPr id="60" name="Picture Placeholder 3">
            <a:extLst>
              <a:ext uri="{FF2B5EF4-FFF2-40B4-BE49-F238E27FC236}">
                <a16:creationId xmlns:a16="http://schemas.microsoft.com/office/drawing/2014/main" id="{04488910-10BE-4568-A894-D1F66E526B32}"/>
              </a:ext>
            </a:extLst>
          </p:cNvPr>
          <p:cNvSpPr>
            <a:spLocks noGrp="1"/>
          </p:cNvSpPr>
          <p:nvPr>
            <p:ph type="pic" sz="quarter" idx="60"/>
          </p:nvPr>
        </p:nvSpPr>
        <p:spPr>
          <a:xfrm>
            <a:off x="7569199" y="2032645"/>
            <a:ext cx="495297" cy="495297"/>
          </a:xfrm>
          <a:prstGeom prst="rect">
            <a:avLst/>
          </a:prstGeom>
        </p:spPr>
        <p:txBody>
          <a:bodyPr rtlCol="0"/>
          <a:lstStyle>
            <a:lvl1pPr algn="ctr">
              <a:defRPr sz="700">
                <a:latin typeface="+mj-lt"/>
              </a:defRPr>
            </a:lvl1pPr>
          </a:lstStyle>
          <a:p>
            <a:pPr rtl="0"/>
            <a:endParaRPr lang="en-AU" dirty="0"/>
          </a:p>
        </p:txBody>
      </p:sp>
      <p:sp>
        <p:nvSpPr>
          <p:cNvPr id="61" name="Picture Placeholder 3">
            <a:extLst>
              <a:ext uri="{FF2B5EF4-FFF2-40B4-BE49-F238E27FC236}">
                <a16:creationId xmlns:a16="http://schemas.microsoft.com/office/drawing/2014/main" id="{DE050430-1DFA-4EEA-88CE-F666454182CE}"/>
              </a:ext>
            </a:extLst>
          </p:cNvPr>
          <p:cNvSpPr>
            <a:spLocks noGrp="1"/>
          </p:cNvSpPr>
          <p:nvPr>
            <p:ph type="pic" sz="quarter" idx="61"/>
          </p:nvPr>
        </p:nvSpPr>
        <p:spPr>
          <a:xfrm>
            <a:off x="8142816" y="2032645"/>
            <a:ext cx="495297" cy="495297"/>
          </a:xfrm>
          <a:prstGeom prst="rect">
            <a:avLst/>
          </a:prstGeom>
        </p:spPr>
        <p:txBody>
          <a:bodyPr rtlCol="0"/>
          <a:lstStyle>
            <a:lvl1pPr algn="ctr">
              <a:defRPr sz="700">
                <a:latin typeface="+mj-lt"/>
              </a:defRPr>
            </a:lvl1pPr>
          </a:lstStyle>
          <a:p>
            <a:pPr rtl="0"/>
            <a:endParaRPr lang="en-AU" dirty="0"/>
          </a:p>
        </p:txBody>
      </p:sp>
      <p:sp>
        <p:nvSpPr>
          <p:cNvPr id="62" name="Picture Placeholder 3">
            <a:extLst>
              <a:ext uri="{FF2B5EF4-FFF2-40B4-BE49-F238E27FC236}">
                <a16:creationId xmlns:a16="http://schemas.microsoft.com/office/drawing/2014/main" id="{7250F372-456A-4F64-87F5-CD1117D7AD71}"/>
              </a:ext>
            </a:extLst>
          </p:cNvPr>
          <p:cNvSpPr>
            <a:spLocks noGrp="1"/>
          </p:cNvSpPr>
          <p:nvPr>
            <p:ph type="pic" sz="quarter" idx="62"/>
          </p:nvPr>
        </p:nvSpPr>
        <p:spPr>
          <a:xfrm>
            <a:off x="8716433" y="2032645"/>
            <a:ext cx="495297" cy="495297"/>
          </a:xfrm>
          <a:prstGeom prst="rect">
            <a:avLst/>
          </a:prstGeom>
        </p:spPr>
        <p:txBody>
          <a:bodyPr rtlCol="0"/>
          <a:lstStyle>
            <a:lvl1pPr algn="ctr">
              <a:defRPr sz="700">
                <a:latin typeface="+mj-lt"/>
              </a:defRPr>
            </a:lvl1pPr>
          </a:lstStyle>
          <a:p>
            <a:pPr rtl="0"/>
            <a:endParaRPr lang="en-AU" dirty="0"/>
          </a:p>
        </p:txBody>
      </p:sp>
      <p:sp>
        <p:nvSpPr>
          <p:cNvPr id="63" name="Picture Placeholder 3">
            <a:extLst>
              <a:ext uri="{FF2B5EF4-FFF2-40B4-BE49-F238E27FC236}">
                <a16:creationId xmlns:a16="http://schemas.microsoft.com/office/drawing/2014/main" id="{E9B8EF17-D699-4B18-A4C1-B7DD32034BEF}"/>
              </a:ext>
            </a:extLst>
          </p:cNvPr>
          <p:cNvSpPr>
            <a:spLocks noGrp="1"/>
          </p:cNvSpPr>
          <p:nvPr>
            <p:ph type="pic" sz="quarter" idx="63"/>
          </p:nvPr>
        </p:nvSpPr>
        <p:spPr>
          <a:xfrm>
            <a:off x="9290050" y="2032645"/>
            <a:ext cx="495297" cy="495297"/>
          </a:xfrm>
          <a:prstGeom prst="rect">
            <a:avLst/>
          </a:prstGeom>
        </p:spPr>
        <p:txBody>
          <a:bodyPr rtlCol="0"/>
          <a:lstStyle>
            <a:lvl1pPr algn="ctr">
              <a:defRPr sz="700">
                <a:latin typeface="+mj-lt"/>
              </a:defRPr>
            </a:lvl1pPr>
          </a:lstStyle>
          <a:p>
            <a:pPr rtl="0"/>
            <a:endParaRPr lang="en-AU" dirty="0"/>
          </a:p>
        </p:txBody>
      </p:sp>
      <p:sp>
        <p:nvSpPr>
          <p:cNvPr id="64" name="Picture Placeholder 3">
            <a:extLst>
              <a:ext uri="{FF2B5EF4-FFF2-40B4-BE49-F238E27FC236}">
                <a16:creationId xmlns:a16="http://schemas.microsoft.com/office/drawing/2014/main" id="{B42A02A3-6577-4FCF-9110-6215370250BD}"/>
              </a:ext>
            </a:extLst>
          </p:cNvPr>
          <p:cNvSpPr>
            <a:spLocks noGrp="1"/>
          </p:cNvSpPr>
          <p:nvPr>
            <p:ph type="pic" sz="quarter" idx="64"/>
          </p:nvPr>
        </p:nvSpPr>
        <p:spPr>
          <a:xfrm>
            <a:off x="9863667" y="2032645"/>
            <a:ext cx="495297" cy="495297"/>
          </a:xfrm>
          <a:prstGeom prst="rect">
            <a:avLst/>
          </a:prstGeom>
        </p:spPr>
        <p:txBody>
          <a:bodyPr rtlCol="0"/>
          <a:lstStyle>
            <a:lvl1pPr algn="ctr">
              <a:defRPr sz="700">
                <a:latin typeface="+mj-lt"/>
              </a:defRPr>
            </a:lvl1pPr>
          </a:lstStyle>
          <a:p>
            <a:pPr rtl="0"/>
            <a:endParaRPr lang="en-AU" dirty="0"/>
          </a:p>
        </p:txBody>
      </p:sp>
      <p:sp>
        <p:nvSpPr>
          <p:cNvPr id="65" name="Picture Placeholder 3">
            <a:extLst>
              <a:ext uri="{FF2B5EF4-FFF2-40B4-BE49-F238E27FC236}">
                <a16:creationId xmlns:a16="http://schemas.microsoft.com/office/drawing/2014/main" id="{E55B7AA4-F948-4499-858F-65CBEBC2C9AB}"/>
              </a:ext>
            </a:extLst>
          </p:cNvPr>
          <p:cNvSpPr>
            <a:spLocks noGrp="1"/>
          </p:cNvSpPr>
          <p:nvPr>
            <p:ph type="pic" sz="quarter" idx="65"/>
          </p:nvPr>
        </p:nvSpPr>
        <p:spPr>
          <a:xfrm>
            <a:off x="10437284" y="2032645"/>
            <a:ext cx="495297" cy="495297"/>
          </a:xfrm>
          <a:prstGeom prst="rect">
            <a:avLst/>
          </a:prstGeom>
        </p:spPr>
        <p:txBody>
          <a:bodyPr rtlCol="0"/>
          <a:lstStyle>
            <a:lvl1pPr algn="ctr">
              <a:defRPr sz="700">
                <a:latin typeface="+mj-lt"/>
              </a:defRPr>
            </a:lvl1pPr>
          </a:lstStyle>
          <a:p>
            <a:pPr rtl="0"/>
            <a:endParaRPr lang="en-AU" dirty="0"/>
          </a:p>
        </p:txBody>
      </p:sp>
      <p:sp>
        <p:nvSpPr>
          <p:cNvPr id="66" name="Picture Placeholder 3">
            <a:extLst>
              <a:ext uri="{FF2B5EF4-FFF2-40B4-BE49-F238E27FC236}">
                <a16:creationId xmlns:a16="http://schemas.microsoft.com/office/drawing/2014/main" id="{6A44A91D-9498-4AA5-9F3D-38067C377E04}"/>
              </a:ext>
            </a:extLst>
          </p:cNvPr>
          <p:cNvSpPr>
            <a:spLocks noGrp="1"/>
          </p:cNvSpPr>
          <p:nvPr>
            <p:ph type="pic" sz="quarter" idx="66"/>
          </p:nvPr>
        </p:nvSpPr>
        <p:spPr>
          <a:xfrm>
            <a:off x="11010898" y="2034838"/>
            <a:ext cx="495297" cy="495297"/>
          </a:xfrm>
          <a:prstGeom prst="rect">
            <a:avLst/>
          </a:prstGeom>
        </p:spPr>
        <p:txBody>
          <a:bodyPr rtlCol="0"/>
          <a:lstStyle>
            <a:lvl1pPr algn="ctr">
              <a:defRPr sz="700">
                <a:latin typeface="+mj-lt"/>
              </a:defRPr>
            </a:lvl1pPr>
          </a:lstStyle>
          <a:p>
            <a:pPr rtl="0"/>
            <a:endParaRPr lang="en-AU" dirty="0"/>
          </a:p>
        </p:txBody>
      </p:sp>
      <p:sp>
        <p:nvSpPr>
          <p:cNvPr id="67" name="Picture Placeholder 3">
            <a:extLst>
              <a:ext uri="{FF2B5EF4-FFF2-40B4-BE49-F238E27FC236}">
                <a16:creationId xmlns:a16="http://schemas.microsoft.com/office/drawing/2014/main" id="{84DE4921-BD50-4781-A4DE-503D567B897A}"/>
              </a:ext>
            </a:extLst>
          </p:cNvPr>
          <p:cNvSpPr>
            <a:spLocks noGrp="1"/>
          </p:cNvSpPr>
          <p:nvPr>
            <p:ph type="pic" sz="quarter" idx="67"/>
          </p:nvPr>
        </p:nvSpPr>
        <p:spPr>
          <a:xfrm>
            <a:off x="685798" y="2719674"/>
            <a:ext cx="495297" cy="495297"/>
          </a:xfrm>
          <a:prstGeom prst="rect">
            <a:avLst/>
          </a:prstGeom>
        </p:spPr>
        <p:txBody>
          <a:bodyPr rtlCol="0"/>
          <a:lstStyle>
            <a:lvl1pPr algn="ctr">
              <a:defRPr sz="700">
                <a:latin typeface="+mj-lt"/>
              </a:defRPr>
            </a:lvl1pPr>
          </a:lstStyle>
          <a:p>
            <a:pPr rtl="0"/>
            <a:endParaRPr lang="en-AU" dirty="0"/>
          </a:p>
        </p:txBody>
      </p:sp>
      <p:sp>
        <p:nvSpPr>
          <p:cNvPr id="68" name="Picture Placeholder 3">
            <a:extLst>
              <a:ext uri="{FF2B5EF4-FFF2-40B4-BE49-F238E27FC236}">
                <a16:creationId xmlns:a16="http://schemas.microsoft.com/office/drawing/2014/main" id="{87A60B1D-2FC2-431E-B149-F5367EB8E6D5}"/>
              </a:ext>
            </a:extLst>
          </p:cNvPr>
          <p:cNvSpPr>
            <a:spLocks noGrp="1"/>
          </p:cNvSpPr>
          <p:nvPr>
            <p:ph type="pic" sz="quarter" idx="68"/>
          </p:nvPr>
        </p:nvSpPr>
        <p:spPr>
          <a:xfrm>
            <a:off x="1259415" y="2722577"/>
            <a:ext cx="495297" cy="495297"/>
          </a:xfrm>
          <a:prstGeom prst="rect">
            <a:avLst/>
          </a:prstGeom>
        </p:spPr>
        <p:txBody>
          <a:bodyPr rtlCol="0"/>
          <a:lstStyle>
            <a:lvl1pPr algn="ctr">
              <a:defRPr sz="700">
                <a:latin typeface="+mj-lt"/>
              </a:defRPr>
            </a:lvl1pPr>
          </a:lstStyle>
          <a:p>
            <a:pPr rtl="0"/>
            <a:endParaRPr lang="en-AU" dirty="0"/>
          </a:p>
        </p:txBody>
      </p:sp>
      <p:sp>
        <p:nvSpPr>
          <p:cNvPr id="69" name="Picture Placeholder 3">
            <a:extLst>
              <a:ext uri="{FF2B5EF4-FFF2-40B4-BE49-F238E27FC236}">
                <a16:creationId xmlns:a16="http://schemas.microsoft.com/office/drawing/2014/main" id="{AC0F2921-F30D-463D-B8E2-5A19F41B0758}"/>
              </a:ext>
            </a:extLst>
          </p:cNvPr>
          <p:cNvSpPr>
            <a:spLocks noGrp="1"/>
          </p:cNvSpPr>
          <p:nvPr>
            <p:ph type="pic" sz="quarter" idx="69"/>
          </p:nvPr>
        </p:nvSpPr>
        <p:spPr>
          <a:xfrm>
            <a:off x="1833032" y="2722577"/>
            <a:ext cx="495297" cy="495297"/>
          </a:xfrm>
          <a:prstGeom prst="rect">
            <a:avLst/>
          </a:prstGeom>
        </p:spPr>
        <p:txBody>
          <a:bodyPr rtlCol="0"/>
          <a:lstStyle>
            <a:lvl1pPr algn="ctr">
              <a:defRPr sz="700">
                <a:latin typeface="+mj-lt"/>
              </a:defRPr>
            </a:lvl1pPr>
          </a:lstStyle>
          <a:p>
            <a:pPr rtl="0"/>
            <a:endParaRPr lang="en-AU" dirty="0"/>
          </a:p>
        </p:txBody>
      </p:sp>
      <p:sp>
        <p:nvSpPr>
          <p:cNvPr id="70" name="Picture Placeholder 3">
            <a:extLst>
              <a:ext uri="{FF2B5EF4-FFF2-40B4-BE49-F238E27FC236}">
                <a16:creationId xmlns:a16="http://schemas.microsoft.com/office/drawing/2014/main" id="{6C9B703D-CC7A-4C52-B0B7-91BE5753C7B5}"/>
              </a:ext>
            </a:extLst>
          </p:cNvPr>
          <p:cNvSpPr>
            <a:spLocks noGrp="1"/>
          </p:cNvSpPr>
          <p:nvPr>
            <p:ph type="pic" sz="quarter" idx="70"/>
          </p:nvPr>
        </p:nvSpPr>
        <p:spPr>
          <a:xfrm>
            <a:off x="2406649" y="2722577"/>
            <a:ext cx="495297" cy="495297"/>
          </a:xfrm>
          <a:prstGeom prst="rect">
            <a:avLst/>
          </a:prstGeom>
        </p:spPr>
        <p:txBody>
          <a:bodyPr rtlCol="0"/>
          <a:lstStyle>
            <a:lvl1pPr algn="ctr">
              <a:defRPr sz="700">
                <a:latin typeface="+mj-lt"/>
              </a:defRPr>
            </a:lvl1pPr>
          </a:lstStyle>
          <a:p>
            <a:pPr rtl="0"/>
            <a:endParaRPr lang="en-AU" dirty="0"/>
          </a:p>
        </p:txBody>
      </p:sp>
      <p:sp>
        <p:nvSpPr>
          <p:cNvPr id="71" name="Picture Placeholder 3">
            <a:extLst>
              <a:ext uri="{FF2B5EF4-FFF2-40B4-BE49-F238E27FC236}">
                <a16:creationId xmlns:a16="http://schemas.microsoft.com/office/drawing/2014/main" id="{B0AA674E-F985-473C-9472-BD3B17AC93DE}"/>
              </a:ext>
            </a:extLst>
          </p:cNvPr>
          <p:cNvSpPr>
            <a:spLocks noGrp="1"/>
          </p:cNvSpPr>
          <p:nvPr>
            <p:ph type="pic" sz="quarter" idx="71"/>
          </p:nvPr>
        </p:nvSpPr>
        <p:spPr>
          <a:xfrm>
            <a:off x="2980266" y="2722577"/>
            <a:ext cx="495297" cy="495297"/>
          </a:xfrm>
          <a:prstGeom prst="rect">
            <a:avLst/>
          </a:prstGeom>
        </p:spPr>
        <p:txBody>
          <a:bodyPr rtlCol="0"/>
          <a:lstStyle>
            <a:lvl1pPr algn="ctr">
              <a:defRPr sz="700">
                <a:latin typeface="+mj-lt"/>
              </a:defRPr>
            </a:lvl1pPr>
          </a:lstStyle>
          <a:p>
            <a:pPr rtl="0"/>
            <a:endParaRPr lang="en-AU" dirty="0"/>
          </a:p>
        </p:txBody>
      </p:sp>
      <p:sp>
        <p:nvSpPr>
          <p:cNvPr id="72" name="Picture Placeholder 3">
            <a:extLst>
              <a:ext uri="{FF2B5EF4-FFF2-40B4-BE49-F238E27FC236}">
                <a16:creationId xmlns:a16="http://schemas.microsoft.com/office/drawing/2014/main" id="{C90D6D1E-01FE-489A-A9FD-F659A69EFB1D}"/>
              </a:ext>
            </a:extLst>
          </p:cNvPr>
          <p:cNvSpPr>
            <a:spLocks noGrp="1"/>
          </p:cNvSpPr>
          <p:nvPr>
            <p:ph type="pic" sz="quarter" idx="72"/>
          </p:nvPr>
        </p:nvSpPr>
        <p:spPr>
          <a:xfrm>
            <a:off x="3553883" y="2722577"/>
            <a:ext cx="495297" cy="495297"/>
          </a:xfrm>
          <a:prstGeom prst="rect">
            <a:avLst/>
          </a:prstGeom>
        </p:spPr>
        <p:txBody>
          <a:bodyPr rtlCol="0"/>
          <a:lstStyle>
            <a:lvl1pPr algn="ctr">
              <a:defRPr sz="700">
                <a:latin typeface="+mj-lt"/>
              </a:defRPr>
            </a:lvl1pPr>
          </a:lstStyle>
          <a:p>
            <a:pPr rtl="0"/>
            <a:endParaRPr lang="en-AU" dirty="0"/>
          </a:p>
        </p:txBody>
      </p:sp>
      <p:sp>
        <p:nvSpPr>
          <p:cNvPr id="73" name="Picture Placeholder 3">
            <a:extLst>
              <a:ext uri="{FF2B5EF4-FFF2-40B4-BE49-F238E27FC236}">
                <a16:creationId xmlns:a16="http://schemas.microsoft.com/office/drawing/2014/main" id="{24877CE8-7FEA-45F2-BAAF-1DB49C2EA89A}"/>
              </a:ext>
            </a:extLst>
          </p:cNvPr>
          <p:cNvSpPr>
            <a:spLocks noGrp="1"/>
          </p:cNvSpPr>
          <p:nvPr>
            <p:ph type="pic" sz="quarter" idx="73"/>
          </p:nvPr>
        </p:nvSpPr>
        <p:spPr>
          <a:xfrm>
            <a:off x="4127500" y="2722577"/>
            <a:ext cx="495297" cy="495297"/>
          </a:xfrm>
          <a:prstGeom prst="rect">
            <a:avLst/>
          </a:prstGeom>
        </p:spPr>
        <p:txBody>
          <a:bodyPr rtlCol="0"/>
          <a:lstStyle>
            <a:lvl1pPr algn="ctr">
              <a:defRPr sz="700">
                <a:latin typeface="+mj-lt"/>
              </a:defRPr>
            </a:lvl1pPr>
          </a:lstStyle>
          <a:p>
            <a:pPr rtl="0"/>
            <a:endParaRPr lang="en-AU" dirty="0"/>
          </a:p>
        </p:txBody>
      </p:sp>
      <p:sp>
        <p:nvSpPr>
          <p:cNvPr id="74" name="Picture Placeholder 3">
            <a:extLst>
              <a:ext uri="{FF2B5EF4-FFF2-40B4-BE49-F238E27FC236}">
                <a16:creationId xmlns:a16="http://schemas.microsoft.com/office/drawing/2014/main" id="{6909F2FF-4E62-4BDF-9D4F-63160E2F5421}"/>
              </a:ext>
            </a:extLst>
          </p:cNvPr>
          <p:cNvSpPr>
            <a:spLocks noGrp="1"/>
          </p:cNvSpPr>
          <p:nvPr>
            <p:ph type="pic" sz="quarter" idx="74"/>
          </p:nvPr>
        </p:nvSpPr>
        <p:spPr>
          <a:xfrm>
            <a:off x="4701117" y="2722577"/>
            <a:ext cx="495297" cy="495297"/>
          </a:xfrm>
          <a:prstGeom prst="rect">
            <a:avLst/>
          </a:prstGeom>
        </p:spPr>
        <p:txBody>
          <a:bodyPr rtlCol="0"/>
          <a:lstStyle>
            <a:lvl1pPr algn="ctr">
              <a:defRPr sz="700">
                <a:latin typeface="+mj-lt"/>
              </a:defRPr>
            </a:lvl1pPr>
          </a:lstStyle>
          <a:p>
            <a:pPr rtl="0"/>
            <a:endParaRPr lang="en-AU" dirty="0"/>
          </a:p>
        </p:txBody>
      </p:sp>
      <p:sp>
        <p:nvSpPr>
          <p:cNvPr id="75" name="Picture Placeholder 3">
            <a:extLst>
              <a:ext uri="{FF2B5EF4-FFF2-40B4-BE49-F238E27FC236}">
                <a16:creationId xmlns:a16="http://schemas.microsoft.com/office/drawing/2014/main" id="{55B26041-2085-4617-B87E-5EE67E48AED3}"/>
              </a:ext>
            </a:extLst>
          </p:cNvPr>
          <p:cNvSpPr>
            <a:spLocks noGrp="1"/>
          </p:cNvSpPr>
          <p:nvPr>
            <p:ph type="pic" sz="quarter" idx="75"/>
          </p:nvPr>
        </p:nvSpPr>
        <p:spPr>
          <a:xfrm>
            <a:off x="5274734" y="2722577"/>
            <a:ext cx="495297" cy="495297"/>
          </a:xfrm>
          <a:prstGeom prst="rect">
            <a:avLst/>
          </a:prstGeom>
        </p:spPr>
        <p:txBody>
          <a:bodyPr rtlCol="0"/>
          <a:lstStyle>
            <a:lvl1pPr algn="ctr">
              <a:defRPr sz="700">
                <a:latin typeface="+mj-lt"/>
              </a:defRPr>
            </a:lvl1pPr>
          </a:lstStyle>
          <a:p>
            <a:pPr rtl="0"/>
            <a:endParaRPr lang="en-AU" dirty="0"/>
          </a:p>
        </p:txBody>
      </p:sp>
      <p:sp>
        <p:nvSpPr>
          <p:cNvPr id="76" name="Picture Placeholder 3">
            <a:extLst>
              <a:ext uri="{FF2B5EF4-FFF2-40B4-BE49-F238E27FC236}">
                <a16:creationId xmlns:a16="http://schemas.microsoft.com/office/drawing/2014/main" id="{772E60F6-DEE9-42E1-BE2E-A756D7DB2394}"/>
              </a:ext>
            </a:extLst>
          </p:cNvPr>
          <p:cNvSpPr>
            <a:spLocks noGrp="1"/>
          </p:cNvSpPr>
          <p:nvPr>
            <p:ph type="pic" sz="quarter" idx="76"/>
          </p:nvPr>
        </p:nvSpPr>
        <p:spPr>
          <a:xfrm>
            <a:off x="5848351" y="2722577"/>
            <a:ext cx="495297" cy="495297"/>
          </a:xfrm>
          <a:prstGeom prst="rect">
            <a:avLst/>
          </a:prstGeom>
        </p:spPr>
        <p:txBody>
          <a:bodyPr rtlCol="0"/>
          <a:lstStyle>
            <a:lvl1pPr algn="ctr">
              <a:defRPr sz="700">
                <a:latin typeface="+mj-lt"/>
              </a:defRPr>
            </a:lvl1pPr>
          </a:lstStyle>
          <a:p>
            <a:pPr rtl="0"/>
            <a:endParaRPr lang="en-AU" dirty="0"/>
          </a:p>
        </p:txBody>
      </p:sp>
      <p:sp>
        <p:nvSpPr>
          <p:cNvPr id="77" name="Picture Placeholder 3">
            <a:extLst>
              <a:ext uri="{FF2B5EF4-FFF2-40B4-BE49-F238E27FC236}">
                <a16:creationId xmlns:a16="http://schemas.microsoft.com/office/drawing/2014/main" id="{E65C1EC8-AACB-464B-BAC6-A0C6ED82C98D}"/>
              </a:ext>
            </a:extLst>
          </p:cNvPr>
          <p:cNvSpPr>
            <a:spLocks noGrp="1"/>
          </p:cNvSpPr>
          <p:nvPr>
            <p:ph type="pic" sz="quarter" idx="77"/>
          </p:nvPr>
        </p:nvSpPr>
        <p:spPr>
          <a:xfrm>
            <a:off x="6421968" y="2722577"/>
            <a:ext cx="495297" cy="495297"/>
          </a:xfrm>
          <a:prstGeom prst="rect">
            <a:avLst/>
          </a:prstGeom>
        </p:spPr>
        <p:txBody>
          <a:bodyPr rtlCol="0"/>
          <a:lstStyle>
            <a:lvl1pPr algn="ctr">
              <a:defRPr sz="700">
                <a:latin typeface="+mj-lt"/>
              </a:defRPr>
            </a:lvl1pPr>
          </a:lstStyle>
          <a:p>
            <a:pPr rtl="0"/>
            <a:endParaRPr lang="en-AU" dirty="0"/>
          </a:p>
        </p:txBody>
      </p:sp>
      <p:sp>
        <p:nvSpPr>
          <p:cNvPr id="78" name="Picture Placeholder 3">
            <a:extLst>
              <a:ext uri="{FF2B5EF4-FFF2-40B4-BE49-F238E27FC236}">
                <a16:creationId xmlns:a16="http://schemas.microsoft.com/office/drawing/2014/main" id="{5884D4E4-66AC-4B89-B94A-0342E07C5E91}"/>
              </a:ext>
            </a:extLst>
          </p:cNvPr>
          <p:cNvSpPr>
            <a:spLocks noGrp="1"/>
          </p:cNvSpPr>
          <p:nvPr>
            <p:ph type="pic" sz="quarter" idx="78"/>
          </p:nvPr>
        </p:nvSpPr>
        <p:spPr>
          <a:xfrm>
            <a:off x="6995585" y="2722577"/>
            <a:ext cx="495297" cy="495297"/>
          </a:xfrm>
          <a:prstGeom prst="rect">
            <a:avLst/>
          </a:prstGeom>
        </p:spPr>
        <p:txBody>
          <a:bodyPr rtlCol="0"/>
          <a:lstStyle>
            <a:lvl1pPr algn="ctr">
              <a:defRPr sz="700">
                <a:latin typeface="+mj-lt"/>
              </a:defRPr>
            </a:lvl1pPr>
          </a:lstStyle>
          <a:p>
            <a:pPr rtl="0"/>
            <a:endParaRPr lang="en-AU" dirty="0"/>
          </a:p>
        </p:txBody>
      </p:sp>
      <p:sp>
        <p:nvSpPr>
          <p:cNvPr id="79" name="Picture Placeholder 3">
            <a:extLst>
              <a:ext uri="{FF2B5EF4-FFF2-40B4-BE49-F238E27FC236}">
                <a16:creationId xmlns:a16="http://schemas.microsoft.com/office/drawing/2014/main" id="{223F551B-E0FC-4874-9368-A6A9A54AF800}"/>
              </a:ext>
            </a:extLst>
          </p:cNvPr>
          <p:cNvSpPr>
            <a:spLocks noGrp="1"/>
          </p:cNvSpPr>
          <p:nvPr>
            <p:ph type="pic" sz="quarter" idx="79"/>
          </p:nvPr>
        </p:nvSpPr>
        <p:spPr>
          <a:xfrm>
            <a:off x="7569202" y="2722577"/>
            <a:ext cx="495297" cy="495297"/>
          </a:xfrm>
          <a:prstGeom prst="rect">
            <a:avLst/>
          </a:prstGeom>
        </p:spPr>
        <p:txBody>
          <a:bodyPr rtlCol="0"/>
          <a:lstStyle>
            <a:lvl1pPr algn="ctr">
              <a:defRPr sz="700">
                <a:latin typeface="+mj-lt"/>
              </a:defRPr>
            </a:lvl1pPr>
          </a:lstStyle>
          <a:p>
            <a:pPr rtl="0"/>
            <a:endParaRPr lang="en-AU" dirty="0"/>
          </a:p>
        </p:txBody>
      </p:sp>
      <p:sp>
        <p:nvSpPr>
          <p:cNvPr id="80" name="Picture Placeholder 3">
            <a:extLst>
              <a:ext uri="{FF2B5EF4-FFF2-40B4-BE49-F238E27FC236}">
                <a16:creationId xmlns:a16="http://schemas.microsoft.com/office/drawing/2014/main" id="{619C14EC-64B1-455A-9C0A-B7C6D8DA0E1D}"/>
              </a:ext>
            </a:extLst>
          </p:cNvPr>
          <p:cNvSpPr>
            <a:spLocks noGrp="1"/>
          </p:cNvSpPr>
          <p:nvPr>
            <p:ph type="pic" sz="quarter" idx="80"/>
          </p:nvPr>
        </p:nvSpPr>
        <p:spPr>
          <a:xfrm>
            <a:off x="8142819" y="2722577"/>
            <a:ext cx="495297" cy="495297"/>
          </a:xfrm>
          <a:prstGeom prst="rect">
            <a:avLst/>
          </a:prstGeom>
        </p:spPr>
        <p:txBody>
          <a:bodyPr rtlCol="0"/>
          <a:lstStyle>
            <a:lvl1pPr algn="ctr">
              <a:defRPr sz="700">
                <a:latin typeface="+mj-lt"/>
              </a:defRPr>
            </a:lvl1pPr>
          </a:lstStyle>
          <a:p>
            <a:pPr rtl="0"/>
            <a:endParaRPr lang="en-AU" dirty="0"/>
          </a:p>
        </p:txBody>
      </p:sp>
      <p:sp>
        <p:nvSpPr>
          <p:cNvPr id="81" name="Picture Placeholder 3">
            <a:extLst>
              <a:ext uri="{FF2B5EF4-FFF2-40B4-BE49-F238E27FC236}">
                <a16:creationId xmlns:a16="http://schemas.microsoft.com/office/drawing/2014/main" id="{28089A62-C53A-4B53-8FD1-C69574BEDEB1}"/>
              </a:ext>
            </a:extLst>
          </p:cNvPr>
          <p:cNvSpPr>
            <a:spLocks noGrp="1"/>
          </p:cNvSpPr>
          <p:nvPr>
            <p:ph type="pic" sz="quarter" idx="81"/>
          </p:nvPr>
        </p:nvSpPr>
        <p:spPr>
          <a:xfrm>
            <a:off x="8716436" y="2722577"/>
            <a:ext cx="495297" cy="495297"/>
          </a:xfrm>
          <a:prstGeom prst="rect">
            <a:avLst/>
          </a:prstGeom>
        </p:spPr>
        <p:txBody>
          <a:bodyPr rtlCol="0"/>
          <a:lstStyle>
            <a:lvl1pPr algn="ctr">
              <a:defRPr sz="700">
                <a:latin typeface="+mj-lt"/>
              </a:defRPr>
            </a:lvl1pPr>
          </a:lstStyle>
          <a:p>
            <a:pPr rtl="0"/>
            <a:endParaRPr lang="en-AU" dirty="0"/>
          </a:p>
        </p:txBody>
      </p:sp>
      <p:sp>
        <p:nvSpPr>
          <p:cNvPr id="82" name="Picture Placeholder 3">
            <a:extLst>
              <a:ext uri="{FF2B5EF4-FFF2-40B4-BE49-F238E27FC236}">
                <a16:creationId xmlns:a16="http://schemas.microsoft.com/office/drawing/2014/main" id="{BB43722B-985F-43AC-82CF-C0E5A61D60CA}"/>
              </a:ext>
            </a:extLst>
          </p:cNvPr>
          <p:cNvSpPr>
            <a:spLocks noGrp="1"/>
          </p:cNvSpPr>
          <p:nvPr>
            <p:ph type="pic" sz="quarter" idx="82"/>
          </p:nvPr>
        </p:nvSpPr>
        <p:spPr>
          <a:xfrm>
            <a:off x="9290053" y="2722577"/>
            <a:ext cx="495297" cy="495297"/>
          </a:xfrm>
          <a:prstGeom prst="rect">
            <a:avLst/>
          </a:prstGeom>
        </p:spPr>
        <p:txBody>
          <a:bodyPr rtlCol="0"/>
          <a:lstStyle>
            <a:lvl1pPr algn="ctr">
              <a:defRPr sz="700">
                <a:latin typeface="+mj-lt"/>
              </a:defRPr>
            </a:lvl1pPr>
          </a:lstStyle>
          <a:p>
            <a:pPr rtl="0"/>
            <a:endParaRPr lang="en-AU" dirty="0"/>
          </a:p>
        </p:txBody>
      </p:sp>
      <p:sp>
        <p:nvSpPr>
          <p:cNvPr id="83" name="Picture Placeholder 3">
            <a:extLst>
              <a:ext uri="{FF2B5EF4-FFF2-40B4-BE49-F238E27FC236}">
                <a16:creationId xmlns:a16="http://schemas.microsoft.com/office/drawing/2014/main" id="{7E57E672-6586-4B21-B358-8BBE6CBE64A4}"/>
              </a:ext>
            </a:extLst>
          </p:cNvPr>
          <p:cNvSpPr>
            <a:spLocks noGrp="1"/>
          </p:cNvSpPr>
          <p:nvPr>
            <p:ph type="pic" sz="quarter" idx="83"/>
          </p:nvPr>
        </p:nvSpPr>
        <p:spPr>
          <a:xfrm>
            <a:off x="9863670" y="2722577"/>
            <a:ext cx="495297" cy="495297"/>
          </a:xfrm>
          <a:prstGeom prst="rect">
            <a:avLst/>
          </a:prstGeom>
        </p:spPr>
        <p:txBody>
          <a:bodyPr rtlCol="0"/>
          <a:lstStyle>
            <a:lvl1pPr algn="ctr">
              <a:defRPr sz="700">
                <a:latin typeface="+mj-lt"/>
              </a:defRPr>
            </a:lvl1pPr>
          </a:lstStyle>
          <a:p>
            <a:pPr rtl="0"/>
            <a:endParaRPr lang="en-AU" dirty="0"/>
          </a:p>
        </p:txBody>
      </p:sp>
      <p:sp>
        <p:nvSpPr>
          <p:cNvPr id="84" name="Picture Placeholder 3">
            <a:extLst>
              <a:ext uri="{FF2B5EF4-FFF2-40B4-BE49-F238E27FC236}">
                <a16:creationId xmlns:a16="http://schemas.microsoft.com/office/drawing/2014/main" id="{E6FAA9CF-2AF2-4E8B-8FD7-9FE6EFE13192}"/>
              </a:ext>
            </a:extLst>
          </p:cNvPr>
          <p:cNvSpPr>
            <a:spLocks noGrp="1"/>
          </p:cNvSpPr>
          <p:nvPr>
            <p:ph type="pic" sz="quarter" idx="84"/>
          </p:nvPr>
        </p:nvSpPr>
        <p:spPr>
          <a:xfrm>
            <a:off x="10437287" y="2722577"/>
            <a:ext cx="495297" cy="495297"/>
          </a:xfrm>
          <a:prstGeom prst="rect">
            <a:avLst/>
          </a:prstGeom>
        </p:spPr>
        <p:txBody>
          <a:bodyPr rtlCol="0"/>
          <a:lstStyle>
            <a:lvl1pPr algn="ctr">
              <a:defRPr sz="700">
                <a:latin typeface="+mj-lt"/>
              </a:defRPr>
            </a:lvl1pPr>
          </a:lstStyle>
          <a:p>
            <a:pPr rtl="0"/>
            <a:endParaRPr lang="en-AU" dirty="0"/>
          </a:p>
        </p:txBody>
      </p:sp>
      <p:sp>
        <p:nvSpPr>
          <p:cNvPr id="85" name="Picture Placeholder 3">
            <a:extLst>
              <a:ext uri="{FF2B5EF4-FFF2-40B4-BE49-F238E27FC236}">
                <a16:creationId xmlns:a16="http://schemas.microsoft.com/office/drawing/2014/main" id="{374F3063-3102-4C8D-8950-0C3613A479F6}"/>
              </a:ext>
            </a:extLst>
          </p:cNvPr>
          <p:cNvSpPr>
            <a:spLocks noGrp="1"/>
          </p:cNvSpPr>
          <p:nvPr>
            <p:ph type="pic" sz="quarter" idx="85"/>
          </p:nvPr>
        </p:nvSpPr>
        <p:spPr>
          <a:xfrm>
            <a:off x="11010898" y="2719674"/>
            <a:ext cx="495297" cy="495297"/>
          </a:xfrm>
          <a:prstGeom prst="rect">
            <a:avLst/>
          </a:prstGeom>
        </p:spPr>
        <p:txBody>
          <a:bodyPr rtlCol="0"/>
          <a:lstStyle>
            <a:lvl1pPr algn="ctr">
              <a:defRPr sz="700">
                <a:latin typeface="+mj-lt"/>
              </a:defRPr>
            </a:lvl1pPr>
          </a:lstStyle>
          <a:p>
            <a:pPr rtl="0"/>
            <a:endParaRPr lang="en-AU" dirty="0"/>
          </a:p>
        </p:txBody>
      </p:sp>
      <p:sp>
        <p:nvSpPr>
          <p:cNvPr id="86" name="Picture Placeholder 3">
            <a:extLst>
              <a:ext uri="{FF2B5EF4-FFF2-40B4-BE49-F238E27FC236}">
                <a16:creationId xmlns:a16="http://schemas.microsoft.com/office/drawing/2014/main" id="{12718832-C3C6-4E7B-803E-1E7C297AD74A}"/>
              </a:ext>
            </a:extLst>
          </p:cNvPr>
          <p:cNvSpPr>
            <a:spLocks noGrp="1"/>
          </p:cNvSpPr>
          <p:nvPr>
            <p:ph type="pic" sz="quarter" idx="86"/>
          </p:nvPr>
        </p:nvSpPr>
        <p:spPr>
          <a:xfrm>
            <a:off x="686601" y="3404510"/>
            <a:ext cx="495297" cy="495297"/>
          </a:xfrm>
          <a:prstGeom prst="rect">
            <a:avLst/>
          </a:prstGeom>
        </p:spPr>
        <p:txBody>
          <a:bodyPr rtlCol="0"/>
          <a:lstStyle>
            <a:lvl1pPr algn="ctr">
              <a:defRPr sz="700">
                <a:latin typeface="+mj-lt"/>
              </a:defRPr>
            </a:lvl1pPr>
          </a:lstStyle>
          <a:p>
            <a:pPr rtl="0"/>
            <a:endParaRPr lang="en-AU" dirty="0"/>
          </a:p>
        </p:txBody>
      </p:sp>
      <p:sp>
        <p:nvSpPr>
          <p:cNvPr id="87" name="Picture Placeholder 3">
            <a:extLst>
              <a:ext uri="{FF2B5EF4-FFF2-40B4-BE49-F238E27FC236}">
                <a16:creationId xmlns:a16="http://schemas.microsoft.com/office/drawing/2014/main" id="{64629C66-9BA1-4656-BE4F-9BEB4A89BDF6}"/>
              </a:ext>
            </a:extLst>
          </p:cNvPr>
          <p:cNvSpPr>
            <a:spLocks noGrp="1"/>
          </p:cNvSpPr>
          <p:nvPr>
            <p:ph type="pic" sz="quarter" idx="87"/>
          </p:nvPr>
        </p:nvSpPr>
        <p:spPr>
          <a:xfrm>
            <a:off x="1260218" y="3382664"/>
            <a:ext cx="495297" cy="495297"/>
          </a:xfrm>
          <a:prstGeom prst="rect">
            <a:avLst/>
          </a:prstGeom>
        </p:spPr>
        <p:txBody>
          <a:bodyPr rtlCol="0"/>
          <a:lstStyle>
            <a:lvl1pPr algn="ctr">
              <a:defRPr sz="700">
                <a:latin typeface="+mj-lt"/>
              </a:defRPr>
            </a:lvl1pPr>
          </a:lstStyle>
          <a:p>
            <a:pPr rtl="0"/>
            <a:endParaRPr lang="en-AU" dirty="0"/>
          </a:p>
        </p:txBody>
      </p:sp>
      <p:sp>
        <p:nvSpPr>
          <p:cNvPr id="88" name="Picture Placeholder 3">
            <a:extLst>
              <a:ext uri="{FF2B5EF4-FFF2-40B4-BE49-F238E27FC236}">
                <a16:creationId xmlns:a16="http://schemas.microsoft.com/office/drawing/2014/main" id="{026AC32C-E1DC-4564-8EAA-C6658443DCE9}"/>
              </a:ext>
            </a:extLst>
          </p:cNvPr>
          <p:cNvSpPr>
            <a:spLocks noGrp="1"/>
          </p:cNvSpPr>
          <p:nvPr>
            <p:ph type="pic" sz="quarter" idx="88"/>
          </p:nvPr>
        </p:nvSpPr>
        <p:spPr>
          <a:xfrm>
            <a:off x="1833835" y="3382664"/>
            <a:ext cx="495297" cy="495297"/>
          </a:xfrm>
          <a:prstGeom prst="rect">
            <a:avLst/>
          </a:prstGeom>
        </p:spPr>
        <p:txBody>
          <a:bodyPr rtlCol="0"/>
          <a:lstStyle>
            <a:lvl1pPr algn="ctr">
              <a:defRPr sz="700">
                <a:latin typeface="+mj-lt"/>
              </a:defRPr>
            </a:lvl1pPr>
          </a:lstStyle>
          <a:p>
            <a:pPr rtl="0"/>
            <a:endParaRPr lang="en-AU" dirty="0"/>
          </a:p>
        </p:txBody>
      </p:sp>
      <p:sp>
        <p:nvSpPr>
          <p:cNvPr id="89" name="Picture Placeholder 3">
            <a:extLst>
              <a:ext uri="{FF2B5EF4-FFF2-40B4-BE49-F238E27FC236}">
                <a16:creationId xmlns:a16="http://schemas.microsoft.com/office/drawing/2014/main" id="{1F699C86-3334-49B1-8647-561FD50FB3B6}"/>
              </a:ext>
            </a:extLst>
          </p:cNvPr>
          <p:cNvSpPr>
            <a:spLocks noGrp="1"/>
          </p:cNvSpPr>
          <p:nvPr>
            <p:ph type="pic" sz="quarter" idx="89"/>
          </p:nvPr>
        </p:nvSpPr>
        <p:spPr>
          <a:xfrm>
            <a:off x="2407452" y="3382664"/>
            <a:ext cx="495297" cy="495297"/>
          </a:xfrm>
          <a:prstGeom prst="rect">
            <a:avLst/>
          </a:prstGeom>
        </p:spPr>
        <p:txBody>
          <a:bodyPr rtlCol="0"/>
          <a:lstStyle>
            <a:lvl1pPr algn="ctr">
              <a:defRPr sz="700">
                <a:latin typeface="+mj-lt"/>
              </a:defRPr>
            </a:lvl1pPr>
          </a:lstStyle>
          <a:p>
            <a:pPr rtl="0"/>
            <a:endParaRPr lang="en-AU" dirty="0"/>
          </a:p>
        </p:txBody>
      </p:sp>
      <p:sp>
        <p:nvSpPr>
          <p:cNvPr id="90" name="Picture Placeholder 3">
            <a:extLst>
              <a:ext uri="{FF2B5EF4-FFF2-40B4-BE49-F238E27FC236}">
                <a16:creationId xmlns:a16="http://schemas.microsoft.com/office/drawing/2014/main" id="{0F7421AA-BFED-425B-8BDE-E0280558901D}"/>
              </a:ext>
            </a:extLst>
          </p:cNvPr>
          <p:cNvSpPr>
            <a:spLocks noGrp="1"/>
          </p:cNvSpPr>
          <p:nvPr>
            <p:ph type="pic" sz="quarter" idx="90"/>
          </p:nvPr>
        </p:nvSpPr>
        <p:spPr>
          <a:xfrm>
            <a:off x="2981069" y="3382664"/>
            <a:ext cx="495297" cy="495297"/>
          </a:xfrm>
          <a:prstGeom prst="rect">
            <a:avLst/>
          </a:prstGeom>
        </p:spPr>
        <p:txBody>
          <a:bodyPr rtlCol="0"/>
          <a:lstStyle>
            <a:lvl1pPr algn="ctr">
              <a:defRPr sz="700">
                <a:latin typeface="+mj-lt"/>
              </a:defRPr>
            </a:lvl1pPr>
          </a:lstStyle>
          <a:p>
            <a:pPr rtl="0"/>
            <a:endParaRPr lang="en-AU" dirty="0"/>
          </a:p>
        </p:txBody>
      </p:sp>
      <p:sp>
        <p:nvSpPr>
          <p:cNvPr id="91" name="Picture Placeholder 3">
            <a:extLst>
              <a:ext uri="{FF2B5EF4-FFF2-40B4-BE49-F238E27FC236}">
                <a16:creationId xmlns:a16="http://schemas.microsoft.com/office/drawing/2014/main" id="{4532239D-11CD-404A-B1E9-BCB2EF45FF3A}"/>
              </a:ext>
            </a:extLst>
          </p:cNvPr>
          <p:cNvSpPr>
            <a:spLocks noGrp="1"/>
          </p:cNvSpPr>
          <p:nvPr>
            <p:ph type="pic" sz="quarter" idx="91"/>
          </p:nvPr>
        </p:nvSpPr>
        <p:spPr>
          <a:xfrm>
            <a:off x="3554686" y="3382664"/>
            <a:ext cx="495297" cy="495297"/>
          </a:xfrm>
          <a:prstGeom prst="rect">
            <a:avLst/>
          </a:prstGeom>
        </p:spPr>
        <p:txBody>
          <a:bodyPr rtlCol="0"/>
          <a:lstStyle>
            <a:lvl1pPr algn="ctr">
              <a:defRPr sz="700">
                <a:latin typeface="+mj-lt"/>
              </a:defRPr>
            </a:lvl1pPr>
          </a:lstStyle>
          <a:p>
            <a:pPr rtl="0"/>
            <a:endParaRPr lang="en-AU" dirty="0"/>
          </a:p>
        </p:txBody>
      </p:sp>
      <p:sp>
        <p:nvSpPr>
          <p:cNvPr id="92" name="Picture Placeholder 3">
            <a:extLst>
              <a:ext uri="{FF2B5EF4-FFF2-40B4-BE49-F238E27FC236}">
                <a16:creationId xmlns:a16="http://schemas.microsoft.com/office/drawing/2014/main" id="{D41F7A79-14CF-4563-AAEC-123A3380A201}"/>
              </a:ext>
            </a:extLst>
          </p:cNvPr>
          <p:cNvSpPr>
            <a:spLocks noGrp="1"/>
          </p:cNvSpPr>
          <p:nvPr>
            <p:ph type="pic" sz="quarter" idx="92"/>
          </p:nvPr>
        </p:nvSpPr>
        <p:spPr>
          <a:xfrm>
            <a:off x="4128303" y="3382664"/>
            <a:ext cx="495297" cy="495297"/>
          </a:xfrm>
          <a:prstGeom prst="rect">
            <a:avLst/>
          </a:prstGeom>
        </p:spPr>
        <p:txBody>
          <a:bodyPr rtlCol="0"/>
          <a:lstStyle>
            <a:lvl1pPr algn="ctr">
              <a:defRPr sz="700">
                <a:latin typeface="+mj-lt"/>
              </a:defRPr>
            </a:lvl1pPr>
          </a:lstStyle>
          <a:p>
            <a:pPr rtl="0"/>
            <a:endParaRPr lang="en-AU" dirty="0"/>
          </a:p>
        </p:txBody>
      </p:sp>
      <p:sp>
        <p:nvSpPr>
          <p:cNvPr id="93" name="Picture Placeholder 3">
            <a:extLst>
              <a:ext uri="{FF2B5EF4-FFF2-40B4-BE49-F238E27FC236}">
                <a16:creationId xmlns:a16="http://schemas.microsoft.com/office/drawing/2014/main" id="{CECFBA8D-A5D0-4C1B-ABA0-7497D1CA26DD}"/>
              </a:ext>
            </a:extLst>
          </p:cNvPr>
          <p:cNvSpPr>
            <a:spLocks noGrp="1"/>
          </p:cNvSpPr>
          <p:nvPr>
            <p:ph type="pic" sz="quarter" idx="93"/>
          </p:nvPr>
        </p:nvSpPr>
        <p:spPr>
          <a:xfrm>
            <a:off x="4701920" y="3382664"/>
            <a:ext cx="495297" cy="495297"/>
          </a:xfrm>
          <a:prstGeom prst="rect">
            <a:avLst/>
          </a:prstGeom>
        </p:spPr>
        <p:txBody>
          <a:bodyPr rtlCol="0"/>
          <a:lstStyle>
            <a:lvl1pPr algn="ctr">
              <a:defRPr sz="700">
                <a:latin typeface="+mj-lt"/>
              </a:defRPr>
            </a:lvl1pPr>
          </a:lstStyle>
          <a:p>
            <a:pPr rtl="0"/>
            <a:endParaRPr lang="en-AU" dirty="0"/>
          </a:p>
        </p:txBody>
      </p:sp>
      <p:sp>
        <p:nvSpPr>
          <p:cNvPr id="94" name="Picture Placeholder 3">
            <a:extLst>
              <a:ext uri="{FF2B5EF4-FFF2-40B4-BE49-F238E27FC236}">
                <a16:creationId xmlns:a16="http://schemas.microsoft.com/office/drawing/2014/main" id="{4EA06613-CEDB-4342-9A99-AA308CBA3E8B}"/>
              </a:ext>
            </a:extLst>
          </p:cNvPr>
          <p:cNvSpPr>
            <a:spLocks noGrp="1"/>
          </p:cNvSpPr>
          <p:nvPr>
            <p:ph type="pic" sz="quarter" idx="94"/>
          </p:nvPr>
        </p:nvSpPr>
        <p:spPr>
          <a:xfrm>
            <a:off x="5275537" y="3382664"/>
            <a:ext cx="495297" cy="495297"/>
          </a:xfrm>
          <a:prstGeom prst="rect">
            <a:avLst/>
          </a:prstGeom>
        </p:spPr>
        <p:txBody>
          <a:bodyPr rtlCol="0"/>
          <a:lstStyle>
            <a:lvl1pPr algn="ctr">
              <a:defRPr sz="700">
                <a:latin typeface="+mj-lt"/>
              </a:defRPr>
            </a:lvl1pPr>
          </a:lstStyle>
          <a:p>
            <a:pPr rtl="0"/>
            <a:endParaRPr lang="en-AU" dirty="0"/>
          </a:p>
        </p:txBody>
      </p:sp>
      <p:sp>
        <p:nvSpPr>
          <p:cNvPr id="95" name="Picture Placeholder 3">
            <a:extLst>
              <a:ext uri="{FF2B5EF4-FFF2-40B4-BE49-F238E27FC236}">
                <a16:creationId xmlns:a16="http://schemas.microsoft.com/office/drawing/2014/main" id="{9065C0AA-C3E2-4D50-AB7B-A3E3F73789AA}"/>
              </a:ext>
            </a:extLst>
          </p:cNvPr>
          <p:cNvSpPr>
            <a:spLocks noGrp="1"/>
          </p:cNvSpPr>
          <p:nvPr>
            <p:ph type="pic" sz="quarter" idx="95"/>
          </p:nvPr>
        </p:nvSpPr>
        <p:spPr>
          <a:xfrm>
            <a:off x="5849154" y="3382664"/>
            <a:ext cx="495297" cy="495297"/>
          </a:xfrm>
          <a:prstGeom prst="rect">
            <a:avLst/>
          </a:prstGeom>
        </p:spPr>
        <p:txBody>
          <a:bodyPr rtlCol="0"/>
          <a:lstStyle>
            <a:lvl1pPr algn="ctr">
              <a:defRPr sz="700">
                <a:latin typeface="+mj-lt"/>
              </a:defRPr>
            </a:lvl1pPr>
          </a:lstStyle>
          <a:p>
            <a:pPr rtl="0"/>
            <a:endParaRPr lang="en-AU" dirty="0"/>
          </a:p>
        </p:txBody>
      </p:sp>
      <p:sp>
        <p:nvSpPr>
          <p:cNvPr id="96" name="Picture Placeholder 3">
            <a:extLst>
              <a:ext uri="{FF2B5EF4-FFF2-40B4-BE49-F238E27FC236}">
                <a16:creationId xmlns:a16="http://schemas.microsoft.com/office/drawing/2014/main" id="{A465A43A-5ED6-4F01-A76D-9911FE2363AD}"/>
              </a:ext>
            </a:extLst>
          </p:cNvPr>
          <p:cNvSpPr>
            <a:spLocks noGrp="1"/>
          </p:cNvSpPr>
          <p:nvPr>
            <p:ph type="pic" sz="quarter" idx="96"/>
          </p:nvPr>
        </p:nvSpPr>
        <p:spPr>
          <a:xfrm>
            <a:off x="6422771" y="3382664"/>
            <a:ext cx="495297" cy="495297"/>
          </a:xfrm>
          <a:prstGeom prst="rect">
            <a:avLst/>
          </a:prstGeom>
        </p:spPr>
        <p:txBody>
          <a:bodyPr rtlCol="0"/>
          <a:lstStyle>
            <a:lvl1pPr algn="ctr">
              <a:defRPr sz="700">
                <a:latin typeface="+mj-lt"/>
              </a:defRPr>
            </a:lvl1pPr>
          </a:lstStyle>
          <a:p>
            <a:pPr rtl="0"/>
            <a:endParaRPr lang="en-AU" dirty="0"/>
          </a:p>
        </p:txBody>
      </p:sp>
      <p:sp>
        <p:nvSpPr>
          <p:cNvPr id="97" name="Picture Placeholder 3">
            <a:extLst>
              <a:ext uri="{FF2B5EF4-FFF2-40B4-BE49-F238E27FC236}">
                <a16:creationId xmlns:a16="http://schemas.microsoft.com/office/drawing/2014/main" id="{14825284-E3AF-4092-A40D-284575002F34}"/>
              </a:ext>
            </a:extLst>
          </p:cNvPr>
          <p:cNvSpPr>
            <a:spLocks noGrp="1"/>
          </p:cNvSpPr>
          <p:nvPr>
            <p:ph type="pic" sz="quarter" idx="97"/>
          </p:nvPr>
        </p:nvSpPr>
        <p:spPr>
          <a:xfrm>
            <a:off x="6996388" y="3382664"/>
            <a:ext cx="495297" cy="495297"/>
          </a:xfrm>
          <a:prstGeom prst="rect">
            <a:avLst/>
          </a:prstGeom>
        </p:spPr>
        <p:txBody>
          <a:bodyPr rtlCol="0"/>
          <a:lstStyle>
            <a:lvl1pPr algn="ctr">
              <a:defRPr sz="700">
                <a:latin typeface="+mj-lt"/>
              </a:defRPr>
            </a:lvl1pPr>
          </a:lstStyle>
          <a:p>
            <a:pPr rtl="0"/>
            <a:endParaRPr lang="en-AU" dirty="0"/>
          </a:p>
        </p:txBody>
      </p:sp>
      <p:sp>
        <p:nvSpPr>
          <p:cNvPr id="98" name="Picture Placeholder 3">
            <a:extLst>
              <a:ext uri="{FF2B5EF4-FFF2-40B4-BE49-F238E27FC236}">
                <a16:creationId xmlns:a16="http://schemas.microsoft.com/office/drawing/2014/main" id="{2330A4BA-DE17-491D-A47B-7F2EF4BB10E7}"/>
              </a:ext>
            </a:extLst>
          </p:cNvPr>
          <p:cNvSpPr>
            <a:spLocks noGrp="1"/>
          </p:cNvSpPr>
          <p:nvPr>
            <p:ph type="pic" sz="quarter" idx="98"/>
          </p:nvPr>
        </p:nvSpPr>
        <p:spPr>
          <a:xfrm>
            <a:off x="7570005" y="3382664"/>
            <a:ext cx="495297" cy="495297"/>
          </a:xfrm>
          <a:prstGeom prst="rect">
            <a:avLst/>
          </a:prstGeom>
        </p:spPr>
        <p:txBody>
          <a:bodyPr rtlCol="0"/>
          <a:lstStyle>
            <a:lvl1pPr algn="ctr">
              <a:defRPr sz="700">
                <a:latin typeface="+mj-lt"/>
              </a:defRPr>
            </a:lvl1pPr>
          </a:lstStyle>
          <a:p>
            <a:pPr rtl="0"/>
            <a:endParaRPr lang="en-AU" dirty="0"/>
          </a:p>
        </p:txBody>
      </p:sp>
      <p:sp>
        <p:nvSpPr>
          <p:cNvPr id="99" name="Picture Placeholder 3">
            <a:extLst>
              <a:ext uri="{FF2B5EF4-FFF2-40B4-BE49-F238E27FC236}">
                <a16:creationId xmlns:a16="http://schemas.microsoft.com/office/drawing/2014/main" id="{3B607C97-2AE4-4282-8F71-C8A837A6D06B}"/>
              </a:ext>
            </a:extLst>
          </p:cNvPr>
          <p:cNvSpPr>
            <a:spLocks noGrp="1"/>
          </p:cNvSpPr>
          <p:nvPr>
            <p:ph type="pic" sz="quarter" idx="99"/>
          </p:nvPr>
        </p:nvSpPr>
        <p:spPr>
          <a:xfrm>
            <a:off x="8143622" y="3382664"/>
            <a:ext cx="495297" cy="495297"/>
          </a:xfrm>
          <a:prstGeom prst="rect">
            <a:avLst/>
          </a:prstGeom>
        </p:spPr>
        <p:txBody>
          <a:bodyPr rtlCol="0"/>
          <a:lstStyle>
            <a:lvl1pPr algn="ctr">
              <a:defRPr sz="700">
                <a:latin typeface="+mj-lt"/>
              </a:defRPr>
            </a:lvl1pPr>
          </a:lstStyle>
          <a:p>
            <a:pPr rtl="0"/>
            <a:endParaRPr lang="en-AU" dirty="0"/>
          </a:p>
        </p:txBody>
      </p:sp>
      <p:sp>
        <p:nvSpPr>
          <p:cNvPr id="100" name="Picture Placeholder 3">
            <a:extLst>
              <a:ext uri="{FF2B5EF4-FFF2-40B4-BE49-F238E27FC236}">
                <a16:creationId xmlns:a16="http://schemas.microsoft.com/office/drawing/2014/main" id="{3C94E2C4-8768-4EC3-96E6-E02A2ECD0F70}"/>
              </a:ext>
            </a:extLst>
          </p:cNvPr>
          <p:cNvSpPr>
            <a:spLocks noGrp="1"/>
          </p:cNvSpPr>
          <p:nvPr>
            <p:ph type="pic" sz="quarter" idx="100"/>
          </p:nvPr>
        </p:nvSpPr>
        <p:spPr>
          <a:xfrm>
            <a:off x="8717239" y="3382664"/>
            <a:ext cx="495297" cy="495297"/>
          </a:xfrm>
          <a:prstGeom prst="rect">
            <a:avLst/>
          </a:prstGeom>
        </p:spPr>
        <p:txBody>
          <a:bodyPr rtlCol="0"/>
          <a:lstStyle>
            <a:lvl1pPr algn="ctr">
              <a:defRPr sz="700">
                <a:latin typeface="+mj-lt"/>
              </a:defRPr>
            </a:lvl1pPr>
          </a:lstStyle>
          <a:p>
            <a:pPr rtl="0"/>
            <a:endParaRPr lang="en-AU" dirty="0"/>
          </a:p>
        </p:txBody>
      </p:sp>
      <p:sp>
        <p:nvSpPr>
          <p:cNvPr id="101" name="Picture Placeholder 3">
            <a:extLst>
              <a:ext uri="{FF2B5EF4-FFF2-40B4-BE49-F238E27FC236}">
                <a16:creationId xmlns:a16="http://schemas.microsoft.com/office/drawing/2014/main" id="{62E0E981-95BA-4642-AA4C-7B0B52CF6696}"/>
              </a:ext>
            </a:extLst>
          </p:cNvPr>
          <p:cNvSpPr>
            <a:spLocks noGrp="1"/>
          </p:cNvSpPr>
          <p:nvPr>
            <p:ph type="pic" sz="quarter" idx="101"/>
          </p:nvPr>
        </p:nvSpPr>
        <p:spPr>
          <a:xfrm>
            <a:off x="9290856" y="3382664"/>
            <a:ext cx="495297" cy="495297"/>
          </a:xfrm>
          <a:prstGeom prst="rect">
            <a:avLst/>
          </a:prstGeom>
        </p:spPr>
        <p:txBody>
          <a:bodyPr rtlCol="0"/>
          <a:lstStyle>
            <a:lvl1pPr algn="ctr">
              <a:defRPr sz="700">
                <a:latin typeface="+mj-lt"/>
              </a:defRPr>
            </a:lvl1pPr>
          </a:lstStyle>
          <a:p>
            <a:pPr rtl="0"/>
            <a:endParaRPr lang="en-AU" dirty="0"/>
          </a:p>
        </p:txBody>
      </p:sp>
      <p:sp>
        <p:nvSpPr>
          <p:cNvPr id="102" name="Picture Placeholder 3">
            <a:extLst>
              <a:ext uri="{FF2B5EF4-FFF2-40B4-BE49-F238E27FC236}">
                <a16:creationId xmlns:a16="http://schemas.microsoft.com/office/drawing/2014/main" id="{73FD81BC-BC35-4C73-83AF-5C8724E1E818}"/>
              </a:ext>
            </a:extLst>
          </p:cNvPr>
          <p:cNvSpPr>
            <a:spLocks noGrp="1"/>
          </p:cNvSpPr>
          <p:nvPr>
            <p:ph type="pic" sz="quarter" idx="102"/>
          </p:nvPr>
        </p:nvSpPr>
        <p:spPr>
          <a:xfrm>
            <a:off x="9864473" y="3382664"/>
            <a:ext cx="495297" cy="495297"/>
          </a:xfrm>
          <a:prstGeom prst="rect">
            <a:avLst/>
          </a:prstGeom>
        </p:spPr>
        <p:txBody>
          <a:bodyPr rtlCol="0"/>
          <a:lstStyle>
            <a:lvl1pPr algn="ctr">
              <a:defRPr sz="700">
                <a:latin typeface="+mj-lt"/>
              </a:defRPr>
            </a:lvl1pPr>
          </a:lstStyle>
          <a:p>
            <a:pPr rtl="0"/>
            <a:endParaRPr lang="en-AU" dirty="0"/>
          </a:p>
        </p:txBody>
      </p:sp>
      <p:sp>
        <p:nvSpPr>
          <p:cNvPr id="103" name="Picture Placeholder 3">
            <a:extLst>
              <a:ext uri="{FF2B5EF4-FFF2-40B4-BE49-F238E27FC236}">
                <a16:creationId xmlns:a16="http://schemas.microsoft.com/office/drawing/2014/main" id="{35721567-DB33-4C45-8615-7543562C69AC}"/>
              </a:ext>
            </a:extLst>
          </p:cNvPr>
          <p:cNvSpPr>
            <a:spLocks noGrp="1"/>
          </p:cNvSpPr>
          <p:nvPr>
            <p:ph type="pic" sz="quarter" idx="103"/>
          </p:nvPr>
        </p:nvSpPr>
        <p:spPr>
          <a:xfrm>
            <a:off x="10438090" y="3382664"/>
            <a:ext cx="495297" cy="495297"/>
          </a:xfrm>
          <a:prstGeom prst="rect">
            <a:avLst/>
          </a:prstGeom>
        </p:spPr>
        <p:txBody>
          <a:bodyPr rtlCol="0"/>
          <a:lstStyle>
            <a:lvl1pPr algn="ctr">
              <a:defRPr sz="700">
                <a:latin typeface="+mj-lt"/>
              </a:defRPr>
            </a:lvl1pPr>
          </a:lstStyle>
          <a:p>
            <a:pPr rtl="0"/>
            <a:endParaRPr lang="en-AU" dirty="0"/>
          </a:p>
        </p:txBody>
      </p:sp>
      <p:sp>
        <p:nvSpPr>
          <p:cNvPr id="104" name="Picture Placeholder 3">
            <a:extLst>
              <a:ext uri="{FF2B5EF4-FFF2-40B4-BE49-F238E27FC236}">
                <a16:creationId xmlns:a16="http://schemas.microsoft.com/office/drawing/2014/main" id="{DC0CE326-1D20-4E58-BD07-4F3F714C33AC}"/>
              </a:ext>
            </a:extLst>
          </p:cNvPr>
          <p:cNvSpPr>
            <a:spLocks noGrp="1"/>
          </p:cNvSpPr>
          <p:nvPr>
            <p:ph type="pic" sz="quarter" idx="104"/>
          </p:nvPr>
        </p:nvSpPr>
        <p:spPr>
          <a:xfrm>
            <a:off x="11011701" y="3404510"/>
            <a:ext cx="495297" cy="495297"/>
          </a:xfrm>
          <a:prstGeom prst="rect">
            <a:avLst/>
          </a:prstGeom>
        </p:spPr>
        <p:txBody>
          <a:bodyPr rtlCol="0"/>
          <a:lstStyle>
            <a:lvl1pPr algn="ctr">
              <a:defRPr sz="700">
                <a:latin typeface="+mj-lt"/>
              </a:defRPr>
            </a:lvl1pPr>
          </a:lstStyle>
          <a:p>
            <a:pPr rtl="0"/>
            <a:endParaRPr lang="en-AU" dirty="0"/>
          </a:p>
        </p:txBody>
      </p:sp>
      <p:sp>
        <p:nvSpPr>
          <p:cNvPr id="105" name="Picture Placeholder 3">
            <a:extLst>
              <a:ext uri="{FF2B5EF4-FFF2-40B4-BE49-F238E27FC236}">
                <a16:creationId xmlns:a16="http://schemas.microsoft.com/office/drawing/2014/main" id="{F8659BAC-FEA6-4630-970C-0D2A6AC68B4D}"/>
              </a:ext>
            </a:extLst>
          </p:cNvPr>
          <p:cNvSpPr>
            <a:spLocks noGrp="1"/>
          </p:cNvSpPr>
          <p:nvPr>
            <p:ph type="pic" sz="quarter" idx="105"/>
          </p:nvPr>
        </p:nvSpPr>
        <p:spPr>
          <a:xfrm>
            <a:off x="686595" y="4089346"/>
            <a:ext cx="495297" cy="495297"/>
          </a:xfrm>
          <a:prstGeom prst="rect">
            <a:avLst/>
          </a:prstGeom>
        </p:spPr>
        <p:txBody>
          <a:bodyPr rtlCol="0"/>
          <a:lstStyle>
            <a:lvl1pPr algn="ctr">
              <a:defRPr sz="700">
                <a:latin typeface="+mj-lt"/>
              </a:defRPr>
            </a:lvl1pPr>
          </a:lstStyle>
          <a:p>
            <a:pPr rtl="0"/>
            <a:endParaRPr lang="en-AU" dirty="0"/>
          </a:p>
        </p:txBody>
      </p:sp>
      <p:sp>
        <p:nvSpPr>
          <p:cNvPr id="106" name="Picture Placeholder 3">
            <a:extLst>
              <a:ext uri="{FF2B5EF4-FFF2-40B4-BE49-F238E27FC236}">
                <a16:creationId xmlns:a16="http://schemas.microsoft.com/office/drawing/2014/main" id="{4CDDEEE9-1030-4C65-B825-72CE4282950C}"/>
              </a:ext>
            </a:extLst>
          </p:cNvPr>
          <p:cNvSpPr>
            <a:spLocks noGrp="1"/>
          </p:cNvSpPr>
          <p:nvPr>
            <p:ph type="pic" sz="quarter" idx="106"/>
          </p:nvPr>
        </p:nvSpPr>
        <p:spPr>
          <a:xfrm>
            <a:off x="1260218" y="4089346"/>
            <a:ext cx="495297" cy="495297"/>
          </a:xfrm>
          <a:prstGeom prst="rect">
            <a:avLst/>
          </a:prstGeom>
        </p:spPr>
        <p:txBody>
          <a:bodyPr rtlCol="0"/>
          <a:lstStyle>
            <a:lvl1pPr algn="ctr">
              <a:defRPr sz="700">
                <a:latin typeface="+mj-lt"/>
              </a:defRPr>
            </a:lvl1pPr>
          </a:lstStyle>
          <a:p>
            <a:pPr rtl="0"/>
            <a:endParaRPr lang="en-AU" dirty="0"/>
          </a:p>
        </p:txBody>
      </p:sp>
      <p:sp>
        <p:nvSpPr>
          <p:cNvPr id="107" name="Picture Placeholder 3">
            <a:extLst>
              <a:ext uri="{FF2B5EF4-FFF2-40B4-BE49-F238E27FC236}">
                <a16:creationId xmlns:a16="http://schemas.microsoft.com/office/drawing/2014/main" id="{3309FA2B-7DF8-49A2-97C1-A4BA3B0152CD}"/>
              </a:ext>
            </a:extLst>
          </p:cNvPr>
          <p:cNvSpPr>
            <a:spLocks noGrp="1"/>
          </p:cNvSpPr>
          <p:nvPr>
            <p:ph type="pic" sz="quarter" idx="107"/>
          </p:nvPr>
        </p:nvSpPr>
        <p:spPr>
          <a:xfrm>
            <a:off x="1833835" y="4089346"/>
            <a:ext cx="495297" cy="495297"/>
          </a:xfrm>
          <a:prstGeom prst="rect">
            <a:avLst/>
          </a:prstGeom>
        </p:spPr>
        <p:txBody>
          <a:bodyPr rtlCol="0"/>
          <a:lstStyle>
            <a:lvl1pPr algn="ctr">
              <a:defRPr sz="700">
                <a:latin typeface="+mj-lt"/>
              </a:defRPr>
            </a:lvl1pPr>
          </a:lstStyle>
          <a:p>
            <a:pPr rtl="0"/>
            <a:endParaRPr lang="en-AU" dirty="0"/>
          </a:p>
        </p:txBody>
      </p:sp>
      <p:sp>
        <p:nvSpPr>
          <p:cNvPr id="108" name="Picture Placeholder 3">
            <a:extLst>
              <a:ext uri="{FF2B5EF4-FFF2-40B4-BE49-F238E27FC236}">
                <a16:creationId xmlns:a16="http://schemas.microsoft.com/office/drawing/2014/main" id="{A65D839D-CBB7-4C01-8E96-D05876D35D81}"/>
              </a:ext>
            </a:extLst>
          </p:cNvPr>
          <p:cNvSpPr>
            <a:spLocks noGrp="1"/>
          </p:cNvSpPr>
          <p:nvPr>
            <p:ph type="pic" sz="quarter" idx="108"/>
          </p:nvPr>
        </p:nvSpPr>
        <p:spPr>
          <a:xfrm>
            <a:off x="2407452" y="4089346"/>
            <a:ext cx="495297" cy="495297"/>
          </a:xfrm>
          <a:prstGeom prst="rect">
            <a:avLst/>
          </a:prstGeom>
        </p:spPr>
        <p:txBody>
          <a:bodyPr rtlCol="0"/>
          <a:lstStyle>
            <a:lvl1pPr algn="ctr">
              <a:defRPr sz="700">
                <a:latin typeface="+mj-lt"/>
              </a:defRPr>
            </a:lvl1pPr>
          </a:lstStyle>
          <a:p>
            <a:pPr rtl="0"/>
            <a:endParaRPr lang="en-AU" dirty="0"/>
          </a:p>
        </p:txBody>
      </p:sp>
      <p:sp>
        <p:nvSpPr>
          <p:cNvPr id="109" name="Picture Placeholder 3">
            <a:extLst>
              <a:ext uri="{FF2B5EF4-FFF2-40B4-BE49-F238E27FC236}">
                <a16:creationId xmlns:a16="http://schemas.microsoft.com/office/drawing/2014/main" id="{1E0787E0-4FB5-403C-B691-117B7A871569}"/>
              </a:ext>
            </a:extLst>
          </p:cNvPr>
          <p:cNvSpPr>
            <a:spLocks noGrp="1"/>
          </p:cNvSpPr>
          <p:nvPr>
            <p:ph type="pic" sz="quarter" idx="109"/>
          </p:nvPr>
        </p:nvSpPr>
        <p:spPr>
          <a:xfrm>
            <a:off x="2981069" y="4089346"/>
            <a:ext cx="495297" cy="495297"/>
          </a:xfrm>
          <a:prstGeom prst="rect">
            <a:avLst/>
          </a:prstGeom>
        </p:spPr>
        <p:txBody>
          <a:bodyPr rtlCol="0"/>
          <a:lstStyle>
            <a:lvl1pPr algn="ctr">
              <a:defRPr sz="700">
                <a:latin typeface="+mj-lt"/>
              </a:defRPr>
            </a:lvl1pPr>
          </a:lstStyle>
          <a:p>
            <a:pPr rtl="0"/>
            <a:endParaRPr lang="en-AU" dirty="0"/>
          </a:p>
        </p:txBody>
      </p:sp>
      <p:sp>
        <p:nvSpPr>
          <p:cNvPr id="110" name="Picture Placeholder 3">
            <a:extLst>
              <a:ext uri="{FF2B5EF4-FFF2-40B4-BE49-F238E27FC236}">
                <a16:creationId xmlns:a16="http://schemas.microsoft.com/office/drawing/2014/main" id="{02E1C102-B191-4ADC-96CB-C72F1A6712C5}"/>
              </a:ext>
            </a:extLst>
          </p:cNvPr>
          <p:cNvSpPr>
            <a:spLocks noGrp="1"/>
          </p:cNvSpPr>
          <p:nvPr>
            <p:ph type="pic" sz="quarter" idx="110"/>
          </p:nvPr>
        </p:nvSpPr>
        <p:spPr>
          <a:xfrm>
            <a:off x="3554686" y="4089346"/>
            <a:ext cx="495297" cy="495297"/>
          </a:xfrm>
          <a:prstGeom prst="rect">
            <a:avLst/>
          </a:prstGeom>
        </p:spPr>
        <p:txBody>
          <a:bodyPr rtlCol="0"/>
          <a:lstStyle>
            <a:lvl1pPr algn="ctr">
              <a:defRPr sz="700">
                <a:latin typeface="+mj-lt"/>
              </a:defRPr>
            </a:lvl1pPr>
          </a:lstStyle>
          <a:p>
            <a:pPr rtl="0"/>
            <a:endParaRPr lang="en-AU" dirty="0"/>
          </a:p>
        </p:txBody>
      </p:sp>
      <p:sp>
        <p:nvSpPr>
          <p:cNvPr id="111" name="Picture Placeholder 3">
            <a:extLst>
              <a:ext uri="{FF2B5EF4-FFF2-40B4-BE49-F238E27FC236}">
                <a16:creationId xmlns:a16="http://schemas.microsoft.com/office/drawing/2014/main" id="{0F732065-2560-4AA6-AE48-72DFD7DC4A7D}"/>
              </a:ext>
            </a:extLst>
          </p:cNvPr>
          <p:cNvSpPr>
            <a:spLocks noGrp="1"/>
          </p:cNvSpPr>
          <p:nvPr>
            <p:ph type="pic" sz="quarter" idx="111"/>
          </p:nvPr>
        </p:nvSpPr>
        <p:spPr>
          <a:xfrm>
            <a:off x="4128303" y="4089346"/>
            <a:ext cx="495297" cy="495297"/>
          </a:xfrm>
          <a:prstGeom prst="rect">
            <a:avLst/>
          </a:prstGeom>
        </p:spPr>
        <p:txBody>
          <a:bodyPr rtlCol="0"/>
          <a:lstStyle>
            <a:lvl1pPr algn="ctr">
              <a:defRPr sz="700">
                <a:latin typeface="+mj-lt"/>
              </a:defRPr>
            </a:lvl1pPr>
          </a:lstStyle>
          <a:p>
            <a:pPr rtl="0"/>
            <a:endParaRPr lang="en-AU" dirty="0"/>
          </a:p>
        </p:txBody>
      </p:sp>
      <p:sp>
        <p:nvSpPr>
          <p:cNvPr id="112" name="Picture Placeholder 3">
            <a:extLst>
              <a:ext uri="{FF2B5EF4-FFF2-40B4-BE49-F238E27FC236}">
                <a16:creationId xmlns:a16="http://schemas.microsoft.com/office/drawing/2014/main" id="{E8E85D65-4D51-4D6C-9930-2C6A76BF751D}"/>
              </a:ext>
            </a:extLst>
          </p:cNvPr>
          <p:cNvSpPr>
            <a:spLocks noGrp="1"/>
          </p:cNvSpPr>
          <p:nvPr>
            <p:ph type="pic" sz="quarter" idx="112"/>
          </p:nvPr>
        </p:nvSpPr>
        <p:spPr>
          <a:xfrm>
            <a:off x="4701920" y="4089346"/>
            <a:ext cx="495297" cy="495297"/>
          </a:xfrm>
          <a:prstGeom prst="rect">
            <a:avLst/>
          </a:prstGeom>
        </p:spPr>
        <p:txBody>
          <a:bodyPr rtlCol="0"/>
          <a:lstStyle>
            <a:lvl1pPr algn="ctr">
              <a:defRPr sz="700">
                <a:latin typeface="+mj-lt"/>
              </a:defRPr>
            </a:lvl1pPr>
          </a:lstStyle>
          <a:p>
            <a:pPr rtl="0"/>
            <a:endParaRPr lang="en-AU" dirty="0"/>
          </a:p>
        </p:txBody>
      </p:sp>
      <p:sp>
        <p:nvSpPr>
          <p:cNvPr id="113" name="Picture Placeholder 3">
            <a:extLst>
              <a:ext uri="{FF2B5EF4-FFF2-40B4-BE49-F238E27FC236}">
                <a16:creationId xmlns:a16="http://schemas.microsoft.com/office/drawing/2014/main" id="{7D02CBBE-C793-46E3-9B75-081BCDE78D5A}"/>
              </a:ext>
            </a:extLst>
          </p:cNvPr>
          <p:cNvSpPr>
            <a:spLocks noGrp="1"/>
          </p:cNvSpPr>
          <p:nvPr>
            <p:ph type="pic" sz="quarter" idx="113"/>
          </p:nvPr>
        </p:nvSpPr>
        <p:spPr>
          <a:xfrm>
            <a:off x="5275537" y="4089346"/>
            <a:ext cx="495297" cy="495297"/>
          </a:xfrm>
          <a:prstGeom prst="rect">
            <a:avLst/>
          </a:prstGeom>
        </p:spPr>
        <p:txBody>
          <a:bodyPr rtlCol="0"/>
          <a:lstStyle>
            <a:lvl1pPr algn="ctr">
              <a:defRPr sz="700">
                <a:latin typeface="+mj-lt"/>
              </a:defRPr>
            </a:lvl1pPr>
          </a:lstStyle>
          <a:p>
            <a:pPr rtl="0"/>
            <a:endParaRPr lang="en-AU" dirty="0"/>
          </a:p>
        </p:txBody>
      </p:sp>
      <p:sp>
        <p:nvSpPr>
          <p:cNvPr id="114" name="Picture Placeholder 3">
            <a:extLst>
              <a:ext uri="{FF2B5EF4-FFF2-40B4-BE49-F238E27FC236}">
                <a16:creationId xmlns:a16="http://schemas.microsoft.com/office/drawing/2014/main" id="{4592D546-EFDE-4B76-9BED-3F841CBD1A31}"/>
              </a:ext>
            </a:extLst>
          </p:cNvPr>
          <p:cNvSpPr>
            <a:spLocks noGrp="1"/>
          </p:cNvSpPr>
          <p:nvPr>
            <p:ph type="pic" sz="quarter" idx="114"/>
          </p:nvPr>
        </p:nvSpPr>
        <p:spPr>
          <a:xfrm>
            <a:off x="5849154" y="4089346"/>
            <a:ext cx="495297" cy="495297"/>
          </a:xfrm>
          <a:prstGeom prst="rect">
            <a:avLst/>
          </a:prstGeom>
        </p:spPr>
        <p:txBody>
          <a:bodyPr rtlCol="0"/>
          <a:lstStyle>
            <a:lvl1pPr algn="ctr">
              <a:defRPr sz="700">
                <a:latin typeface="+mj-lt"/>
              </a:defRPr>
            </a:lvl1pPr>
          </a:lstStyle>
          <a:p>
            <a:pPr rtl="0"/>
            <a:endParaRPr lang="en-AU" dirty="0"/>
          </a:p>
        </p:txBody>
      </p:sp>
      <p:sp>
        <p:nvSpPr>
          <p:cNvPr id="115" name="Picture Placeholder 3">
            <a:extLst>
              <a:ext uri="{FF2B5EF4-FFF2-40B4-BE49-F238E27FC236}">
                <a16:creationId xmlns:a16="http://schemas.microsoft.com/office/drawing/2014/main" id="{073E1E4B-A3B4-4665-857E-0EB63293E5F2}"/>
              </a:ext>
            </a:extLst>
          </p:cNvPr>
          <p:cNvSpPr>
            <a:spLocks noGrp="1"/>
          </p:cNvSpPr>
          <p:nvPr>
            <p:ph type="pic" sz="quarter" idx="115"/>
          </p:nvPr>
        </p:nvSpPr>
        <p:spPr>
          <a:xfrm>
            <a:off x="6422771" y="4089346"/>
            <a:ext cx="495297" cy="495297"/>
          </a:xfrm>
          <a:prstGeom prst="rect">
            <a:avLst/>
          </a:prstGeom>
        </p:spPr>
        <p:txBody>
          <a:bodyPr rtlCol="0"/>
          <a:lstStyle>
            <a:lvl1pPr algn="ctr">
              <a:defRPr sz="700">
                <a:latin typeface="+mj-lt"/>
              </a:defRPr>
            </a:lvl1pPr>
          </a:lstStyle>
          <a:p>
            <a:pPr rtl="0"/>
            <a:endParaRPr lang="en-AU" dirty="0"/>
          </a:p>
        </p:txBody>
      </p:sp>
      <p:sp>
        <p:nvSpPr>
          <p:cNvPr id="116" name="Picture Placeholder 3">
            <a:extLst>
              <a:ext uri="{FF2B5EF4-FFF2-40B4-BE49-F238E27FC236}">
                <a16:creationId xmlns:a16="http://schemas.microsoft.com/office/drawing/2014/main" id="{2B1490F0-B0A4-4BD4-BA04-267E958146C3}"/>
              </a:ext>
            </a:extLst>
          </p:cNvPr>
          <p:cNvSpPr>
            <a:spLocks noGrp="1"/>
          </p:cNvSpPr>
          <p:nvPr>
            <p:ph type="pic" sz="quarter" idx="116"/>
          </p:nvPr>
        </p:nvSpPr>
        <p:spPr>
          <a:xfrm>
            <a:off x="6996388" y="4089346"/>
            <a:ext cx="495297" cy="495297"/>
          </a:xfrm>
          <a:prstGeom prst="rect">
            <a:avLst/>
          </a:prstGeom>
        </p:spPr>
        <p:txBody>
          <a:bodyPr rtlCol="0"/>
          <a:lstStyle>
            <a:lvl1pPr algn="ctr">
              <a:defRPr sz="700">
                <a:latin typeface="+mj-lt"/>
              </a:defRPr>
            </a:lvl1pPr>
          </a:lstStyle>
          <a:p>
            <a:pPr rtl="0"/>
            <a:endParaRPr lang="en-AU" dirty="0"/>
          </a:p>
        </p:txBody>
      </p:sp>
      <p:sp>
        <p:nvSpPr>
          <p:cNvPr id="117" name="Picture Placeholder 3">
            <a:extLst>
              <a:ext uri="{FF2B5EF4-FFF2-40B4-BE49-F238E27FC236}">
                <a16:creationId xmlns:a16="http://schemas.microsoft.com/office/drawing/2014/main" id="{F84E156E-BC15-4A3C-9132-F9CB25A35287}"/>
              </a:ext>
            </a:extLst>
          </p:cNvPr>
          <p:cNvSpPr>
            <a:spLocks noGrp="1"/>
          </p:cNvSpPr>
          <p:nvPr>
            <p:ph type="pic" sz="quarter" idx="117"/>
          </p:nvPr>
        </p:nvSpPr>
        <p:spPr>
          <a:xfrm>
            <a:off x="7570005" y="4089346"/>
            <a:ext cx="495297" cy="495297"/>
          </a:xfrm>
          <a:prstGeom prst="rect">
            <a:avLst/>
          </a:prstGeom>
        </p:spPr>
        <p:txBody>
          <a:bodyPr rtlCol="0"/>
          <a:lstStyle>
            <a:lvl1pPr algn="ctr">
              <a:defRPr sz="700">
                <a:latin typeface="+mj-lt"/>
              </a:defRPr>
            </a:lvl1pPr>
          </a:lstStyle>
          <a:p>
            <a:pPr rtl="0"/>
            <a:endParaRPr lang="en-AU" dirty="0"/>
          </a:p>
        </p:txBody>
      </p:sp>
      <p:sp>
        <p:nvSpPr>
          <p:cNvPr id="118" name="Picture Placeholder 3">
            <a:extLst>
              <a:ext uri="{FF2B5EF4-FFF2-40B4-BE49-F238E27FC236}">
                <a16:creationId xmlns:a16="http://schemas.microsoft.com/office/drawing/2014/main" id="{DEF302F8-1351-412F-B121-3345A8F9A2AE}"/>
              </a:ext>
            </a:extLst>
          </p:cNvPr>
          <p:cNvSpPr>
            <a:spLocks noGrp="1"/>
          </p:cNvSpPr>
          <p:nvPr>
            <p:ph type="pic" sz="quarter" idx="118"/>
          </p:nvPr>
        </p:nvSpPr>
        <p:spPr>
          <a:xfrm>
            <a:off x="8143622" y="4089346"/>
            <a:ext cx="495297" cy="495297"/>
          </a:xfrm>
          <a:prstGeom prst="rect">
            <a:avLst/>
          </a:prstGeom>
        </p:spPr>
        <p:txBody>
          <a:bodyPr rtlCol="0"/>
          <a:lstStyle>
            <a:lvl1pPr algn="ctr">
              <a:defRPr sz="700">
                <a:latin typeface="+mj-lt"/>
              </a:defRPr>
            </a:lvl1pPr>
          </a:lstStyle>
          <a:p>
            <a:pPr rtl="0"/>
            <a:endParaRPr lang="en-AU" dirty="0"/>
          </a:p>
        </p:txBody>
      </p:sp>
      <p:sp>
        <p:nvSpPr>
          <p:cNvPr id="119" name="Picture Placeholder 3">
            <a:extLst>
              <a:ext uri="{FF2B5EF4-FFF2-40B4-BE49-F238E27FC236}">
                <a16:creationId xmlns:a16="http://schemas.microsoft.com/office/drawing/2014/main" id="{FAEB9563-58E3-439A-B15B-B76C8C28D74B}"/>
              </a:ext>
            </a:extLst>
          </p:cNvPr>
          <p:cNvSpPr>
            <a:spLocks noGrp="1"/>
          </p:cNvSpPr>
          <p:nvPr>
            <p:ph type="pic" sz="quarter" idx="119"/>
          </p:nvPr>
        </p:nvSpPr>
        <p:spPr>
          <a:xfrm>
            <a:off x="8717239" y="4089346"/>
            <a:ext cx="495297" cy="495297"/>
          </a:xfrm>
          <a:prstGeom prst="rect">
            <a:avLst/>
          </a:prstGeom>
        </p:spPr>
        <p:txBody>
          <a:bodyPr rtlCol="0"/>
          <a:lstStyle>
            <a:lvl1pPr algn="ctr">
              <a:defRPr sz="700">
                <a:latin typeface="+mj-lt"/>
              </a:defRPr>
            </a:lvl1pPr>
          </a:lstStyle>
          <a:p>
            <a:pPr rtl="0"/>
            <a:endParaRPr lang="en-AU" dirty="0"/>
          </a:p>
        </p:txBody>
      </p:sp>
      <p:sp>
        <p:nvSpPr>
          <p:cNvPr id="120" name="Picture Placeholder 3">
            <a:extLst>
              <a:ext uri="{FF2B5EF4-FFF2-40B4-BE49-F238E27FC236}">
                <a16:creationId xmlns:a16="http://schemas.microsoft.com/office/drawing/2014/main" id="{FABC0962-3285-43C1-AA07-5B073749178C}"/>
              </a:ext>
            </a:extLst>
          </p:cNvPr>
          <p:cNvSpPr>
            <a:spLocks noGrp="1"/>
          </p:cNvSpPr>
          <p:nvPr>
            <p:ph type="pic" sz="quarter" idx="120"/>
          </p:nvPr>
        </p:nvSpPr>
        <p:spPr>
          <a:xfrm>
            <a:off x="9290856" y="4089346"/>
            <a:ext cx="495297" cy="495297"/>
          </a:xfrm>
          <a:prstGeom prst="rect">
            <a:avLst/>
          </a:prstGeom>
        </p:spPr>
        <p:txBody>
          <a:bodyPr rtlCol="0"/>
          <a:lstStyle>
            <a:lvl1pPr algn="ctr">
              <a:defRPr sz="700">
                <a:latin typeface="+mj-lt"/>
              </a:defRPr>
            </a:lvl1pPr>
          </a:lstStyle>
          <a:p>
            <a:pPr rtl="0"/>
            <a:endParaRPr lang="en-AU" dirty="0"/>
          </a:p>
        </p:txBody>
      </p:sp>
      <p:sp>
        <p:nvSpPr>
          <p:cNvPr id="121" name="Picture Placeholder 3">
            <a:extLst>
              <a:ext uri="{FF2B5EF4-FFF2-40B4-BE49-F238E27FC236}">
                <a16:creationId xmlns:a16="http://schemas.microsoft.com/office/drawing/2014/main" id="{62B37DF1-6F3B-40E7-A9F0-BE6353DC8615}"/>
              </a:ext>
            </a:extLst>
          </p:cNvPr>
          <p:cNvSpPr>
            <a:spLocks noGrp="1"/>
          </p:cNvSpPr>
          <p:nvPr>
            <p:ph type="pic" sz="quarter" idx="121"/>
          </p:nvPr>
        </p:nvSpPr>
        <p:spPr>
          <a:xfrm>
            <a:off x="9864473" y="4089346"/>
            <a:ext cx="495297" cy="495297"/>
          </a:xfrm>
          <a:prstGeom prst="rect">
            <a:avLst/>
          </a:prstGeom>
        </p:spPr>
        <p:txBody>
          <a:bodyPr rtlCol="0"/>
          <a:lstStyle>
            <a:lvl1pPr algn="ctr">
              <a:defRPr sz="700">
                <a:latin typeface="+mj-lt"/>
              </a:defRPr>
            </a:lvl1pPr>
          </a:lstStyle>
          <a:p>
            <a:pPr rtl="0"/>
            <a:endParaRPr lang="en-AU" dirty="0"/>
          </a:p>
        </p:txBody>
      </p:sp>
      <p:sp>
        <p:nvSpPr>
          <p:cNvPr id="122" name="Picture Placeholder 3">
            <a:extLst>
              <a:ext uri="{FF2B5EF4-FFF2-40B4-BE49-F238E27FC236}">
                <a16:creationId xmlns:a16="http://schemas.microsoft.com/office/drawing/2014/main" id="{C8BFD0B8-5443-4406-8ACA-4812A4197B59}"/>
              </a:ext>
            </a:extLst>
          </p:cNvPr>
          <p:cNvSpPr>
            <a:spLocks noGrp="1"/>
          </p:cNvSpPr>
          <p:nvPr>
            <p:ph type="pic" sz="quarter" idx="122"/>
          </p:nvPr>
        </p:nvSpPr>
        <p:spPr>
          <a:xfrm>
            <a:off x="10438090" y="4089346"/>
            <a:ext cx="495297" cy="495297"/>
          </a:xfrm>
          <a:prstGeom prst="rect">
            <a:avLst/>
          </a:prstGeom>
        </p:spPr>
        <p:txBody>
          <a:bodyPr rtlCol="0"/>
          <a:lstStyle>
            <a:lvl1pPr algn="ctr">
              <a:defRPr sz="700">
                <a:latin typeface="+mj-lt"/>
              </a:defRPr>
            </a:lvl1pPr>
          </a:lstStyle>
          <a:p>
            <a:pPr rtl="0"/>
            <a:endParaRPr lang="en-AU" dirty="0"/>
          </a:p>
        </p:txBody>
      </p:sp>
      <p:sp>
        <p:nvSpPr>
          <p:cNvPr id="123" name="Picture Placeholder 3">
            <a:extLst>
              <a:ext uri="{FF2B5EF4-FFF2-40B4-BE49-F238E27FC236}">
                <a16:creationId xmlns:a16="http://schemas.microsoft.com/office/drawing/2014/main" id="{89FB2940-1141-484F-A1DD-53F7CCB210BB}"/>
              </a:ext>
            </a:extLst>
          </p:cNvPr>
          <p:cNvSpPr>
            <a:spLocks noGrp="1"/>
          </p:cNvSpPr>
          <p:nvPr>
            <p:ph type="pic" sz="quarter" idx="123"/>
          </p:nvPr>
        </p:nvSpPr>
        <p:spPr>
          <a:xfrm>
            <a:off x="11011698" y="4089346"/>
            <a:ext cx="495297" cy="495297"/>
          </a:xfrm>
          <a:prstGeom prst="rect">
            <a:avLst/>
          </a:prstGeom>
        </p:spPr>
        <p:txBody>
          <a:bodyPr rtlCol="0"/>
          <a:lstStyle>
            <a:lvl1pPr algn="ctr">
              <a:defRPr sz="700">
                <a:latin typeface="+mj-lt"/>
              </a:defRPr>
            </a:lvl1pPr>
          </a:lstStyle>
          <a:p>
            <a:pPr rtl="0"/>
            <a:endParaRPr lang="en-AU" dirty="0"/>
          </a:p>
        </p:txBody>
      </p:sp>
      <p:sp>
        <p:nvSpPr>
          <p:cNvPr id="124" name="Picture Placeholder 3">
            <a:extLst>
              <a:ext uri="{FF2B5EF4-FFF2-40B4-BE49-F238E27FC236}">
                <a16:creationId xmlns:a16="http://schemas.microsoft.com/office/drawing/2014/main" id="{3B4F1262-FE44-4A3A-82D5-7B4645E3B56B}"/>
              </a:ext>
            </a:extLst>
          </p:cNvPr>
          <p:cNvSpPr>
            <a:spLocks noGrp="1"/>
          </p:cNvSpPr>
          <p:nvPr>
            <p:ph type="pic" sz="quarter" idx="124"/>
          </p:nvPr>
        </p:nvSpPr>
        <p:spPr>
          <a:xfrm>
            <a:off x="686598" y="4774181"/>
            <a:ext cx="495297" cy="495297"/>
          </a:xfrm>
          <a:prstGeom prst="rect">
            <a:avLst/>
          </a:prstGeom>
        </p:spPr>
        <p:txBody>
          <a:bodyPr rtlCol="0"/>
          <a:lstStyle>
            <a:lvl1pPr algn="ctr">
              <a:defRPr sz="700">
                <a:latin typeface="+mj-lt"/>
              </a:defRPr>
            </a:lvl1pPr>
          </a:lstStyle>
          <a:p>
            <a:pPr rtl="0"/>
            <a:endParaRPr lang="en-AU" dirty="0"/>
          </a:p>
        </p:txBody>
      </p:sp>
      <p:sp>
        <p:nvSpPr>
          <p:cNvPr id="125" name="Picture Placeholder 3">
            <a:extLst>
              <a:ext uri="{FF2B5EF4-FFF2-40B4-BE49-F238E27FC236}">
                <a16:creationId xmlns:a16="http://schemas.microsoft.com/office/drawing/2014/main" id="{54EB9E2E-6DB6-4ACE-8906-7386589E626E}"/>
              </a:ext>
            </a:extLst>
          </p:cNvPr>
          <p:cNvSpPr>
            <a:spLocks noGrp="1"/>
          </p:cNvSpPr>
          <p:nvPr>
            <p:ph type="pic" sz="quarter" idx="125"/>
          </p:nvPr>
        </p:nvSpPr>
        <p:spPr>
          <a:xfrm>
            <a:off x="1260215" y="4774181"/>
            <a:ext cx="495297" cy="495297"/>
          </a:xfrm>
          <a:prstGeom prst="rect">
            <a:avLst/>
          </a:prstGeom>
        </p:spPr>
        <p:txBody>
          <a:bodyPr rtlCol="0"/>
          <a:lstStyle>
            <a:lvl1pPr algn="ctr">
              <a:defRPr sz="700">
                <a:latin typeface="+mj-lt"/>
              </a:defRPr>
            </a:lvl1pPr>
          </a:lstStyle>
          <a:p>
            <a:pPr rtl="0"/>
            <a:endParaRPr lang="en-AU" dirty="0"/>
          </a:p>
        </p:txBody>
      </p:sp>
      <p:sp>
        <p:nvSpPr>
          <p:cNvPr id="126" name="Picture Placeholder 3">
            <a:extLst>
              <a:ext uri="{FF2B5EF4-FFF2-40B4-BE49-F238E27FC236}">
                <a16:creationId xmlns:a16="http://schemas.microsoft.com/office/drawing/2014/main" id="{0D784079-1370-46EC-A680-4794D9785233}"/>
              </a:ext>
            </a:extLst>
          </p:cNvPr>
          <p:cNvSpPr>
            <a:spLocks noGrp="1"/>
          </p:cNvSpPr>
          <p:nvPr>
            <p:ph type="pic" sz="quarter" idx="126"/>
          </p:nvPr>
        </p:nvSpPr>
        <p:spPr>
          <a:xfrm>
            <a:off x="1833832" y="4774181"/>
            <a:ext cx="495297" cy="495297"/>
          </a:xfrm>
          <a:prstGeom prst="rect">
            <a:avLst/>
          </a:prstGeom>
        </p:spPr>
        <p:txBody>
          <a:bodyPr rtlCol="0"/>
          <a:lstStyle>
            <a:lvl1pPr algn="ctr">
              <a:defRPr sz="700">
                <a:latin typeface="+mj-lt"/>
              </a:defRPr>
            </a:lvl1pPr>
          </a:lstStyle>
          <a:p>
            <a:pPr rtl="0"/>
            <a:endParaRPr lang="en-AU" dirty="0"/>
          </a:p>
        </p:txBody>
      </p:sp>
      <p:sp>
        <p:nvSpPr>
          <p:cNvPr id="127" name="Picture Placeholder 3">
            <a:extLst>
              <a:ext uri="{FF2B5EF4-FFF2-40B4-BE49-F238E27FC236}">
                <a16:creationId xmlns:a16="http://schemas.microsoft.com/office/drawing/2014/main" id="{286050DF-F03B-41EE-9962-F9CC5173056B}"/>
              </a:ext>
            </a:extLst>
          </p:cNvPr>
          <p:cNvSpPr>
            <a:spLocks noGrp="1"/>
          </p:cNvSpPr>
          <p:nvPr>
            <p:ph type="pic" sz="quarter" idx="127"/>
          </p:nvPr>
        </p:nvSpPr>
        <p:spPr>
          <a:xfrm>
            <a:off x="2407449" y="4774181"/>
            <a:ext cx="495297" cy="495297"/>
          </a:xfrm>
          <a:prstGeom prst="rect">
            <a:avLst/>
          </a:prstGeom>
        </p:spPr>
        <p:txBody>
          <a:bodyPr rtlCol="0"/>
          <a:lstStyle>
            <a:lvl1pPr algn="ctr">
              <a:defRPr sz="700">
                <a:latin typeface="+mj-lt"/>
              </a:defRPr>
            </a:lvl1pPr>
          </a:lstStyle>
          <a:p>
            <a:pPr rtl="0"/>
            <a:endParaRPr lang="en-AU" dirty="0"/>
          </a:p>
        </p:txBody>
      </p:sp>
      <p:sp>
        <p:nvSpPr>
          <p:cNvPr id="128" name="Picture Placeholder 3">
            <a:extLst>
              <a:ext uri="{FF2B5EF4-FFF2-40B4-BE49-F238E27FC236}">
                <a16:creationId xmlns:a16="http://schemas.microsoft.com/office/drawing/2014/main" id="{9646F6DE-C08A-4D11-AB97-4E3602D38A3A}"/>
              </a:ext>
            </a:extLst>
          </p:cNvPr>
          <p:cNvSpPr>
            <a:spLocks noGrp="1"/>
          </p:cNvSpPr>
          <p:nvPr>
            <p:ph type="pic" sz="quarter" idx="128"/>
          </p:nvPr>
        </p:nvSpPr>
        <p:spPr>
          <a:xfrm>
            <a:off x="2981066" y="4774181"/>
            <a:ext cx="495297" cy="495297"/>
          </a:xfrm>
          <a:prstGeom prst="rect">
            <a:avLst/>
          </a:prstGeom>
        </p:spPr>
        <p:txBody>
          <a:bodyPr rtlCol="0"/>
          <a:lstStyle>
            <a:lvl1pPr algn="ctr">
              <a:defRPr sz="700">
                <a:latin typeface="+mj-lt"/>
              </a:defRPr>
            </a:lvl1pPr>
          </a:lstStyle>
          <a:p>
            <a:pPr rtl="0"/>
            <a:endParaRPr lang="en-AU" dirty="0"/>
          </a:p>
        </p:txBody>
      </p:sp>
      <p:sp>
        <p:nvSpPr>
          <p:cNvPr id="129" name="Picture Placeholder 3">
            <a:extLst>
              <a:ext uri="{FF2B5EF4-FFF2-40B4-BE49-F238E27FC236}">
                <a16:creationId xmlns:a16="http://schemas.microsoft.com/office/drawing/2014/main" id="{56E0D223-3251-4C49-88CD-4872E28BFCA6}"/>
              </a:ext>
            </a:extLst>
          </p:cNvPr>
          <p:cNvSpPr>
            <a:spLocks noGrp="1"/>
          </p:cNvSpPr>
          <p:nvPr>
            <p:ph type="pic" sz="quarter" idx="129"/>
          </p:nvPr>
        </p:nvSpPr>
        <p:spPr>
          <a:xfrm>
            <a:off x="3554683" y="4774181"/>
            <a:ext cx="495297" cy="495297"/>
          </a:xfrm>
          <a:prstGeom prst="rect">
            <a:avLst/>
          </a:prstGeom>
        </p:spPr>
        <p:txBody>
          <a:bodyPr rtlCol="0"/>
          <a:lstStyle>
            <a:lvl1pPr algn="ctr">
              <a:defRPr sz="700">
                <a:latin typeface="+mj-lt"/>
              </a:defRPr>
            </a:lvl1pPr>
          </a:lstStyle>
          <a:p>
            <a:pPr rtl="0"/>
            <a:endParaRPr lang="en-AU" dirty="0"/>
          </a:p>
        </p:txBody>
      </p:sp>
      <p:sp>
        <p:nvSpPr>
          <p:cNvPr id="130" name="Picture Placeholder 3">
            <a:extLst>
              <a:ext uri="{FF2B5EF4-FFF2-40B4-BE49-F238E27FC236}">
                <a16:creationId xmlns:a16="http://schemas.microsoft.com/office/drawing/2014/main" id="{4D9A9F27-3F53-411A-B9E1-E95820D07551}"/>
              </a:ext>
            </a:extLst>
          </p:cNvPr>
          <p:cNvSpPr>
            <a:spLocks noGrp="1"/>
          </p:cNvSpPr>
          <p:nvPr>
            <p:ph type="pic" sz="quarter" idx="130"/>
          </p:nvPr>
        </p:nvSpPr>
        <p:spPr>
          <a:xfrm>
            <a:off x="4128300" y="4774181"/>
            <a:ext cx="495297" cy="495297"/>
          </a:xfrm>
          <a:prstGeom prst="rect">
            <a:avLst/>
          </a:prstGeom>
        </p:spPr>
        <p:txBody>
          <a:bodyPr rtlCol="0"/>
          <a:lstStyle>
            <a:lvl1pPr algn="ctr">
              <a:defRPr sz="700">
                <a:latin typeface="+mj-lt"/>
              </a:defRPr>
            </a:lvl1pPr>
          </a:lstStyle>
          <a:p>
            <a:pPr rtl="0"/>
            <a:endParaRPr lang="en-AU" dirty="0"/>
          </a:p>
        </p:txBody>
      </p:sp>
      <p:sp>
        <p:nvSpPr>
          <p:cNvPr id="131" name="Picture Placeholder 3">
            <a:extLst>
              <a:ext uri="{FF2B5EF4-FFF2-40B4-BE49-F238E27FC236}">
                <a16:creationId xmlns:a16="http://schemas.microsoft.com/office/drawing/2014/main" id="{A394F9E7-0BF5-4E07-964E-17BB659FD27F}"/>
              </a:ext>
            </a:extLst>
          </p:cNvPr>
          <p:cNvSpPr>
            <a:spLocks noGrp="1"/>
          </p:cNvSpPr>
          <p:nvPr>
            <p:ph type="pic" sz="quarter" idx="131"/>
          </p:nvPr>
        </p:nvSpPr>
        <p:spPr>
          <a:xfrm>
            <a:off x="4701917" y="4774181"/>
            <a:ext cx="495297" cy="495297"/>
          </a:xfrm>
          <a:prstGeom prst="rect">
            <a:avLst/>
          </a:prstGeom>
        </p:spPr>
        <p:txBody>
          <a:bodyPr rtlCol="0"/>
          <a:lstStyle>
            <a:lvl1pPr algn="ctr">
              <a:defRPr sz="700">
                <a:latin typeface="+mj-lt"/>
              </a:defRPr>
            </a:lvl1pPr>
          </a:lstStyle>
          <a:p>
            <a:pPr rtl="0"/>
            <a:endParaRPr lang="en-AU" dirty="0"/>
          </a:p>
        </p:txBody>
      </p:sp>
      <p:sp>
        <p:nvSpPr>
          <p:cNvPr id="132" name="Picture Placeholder 3">
            <a:extLst>
              <a:ext uri="{FF2B5EF4-FFF2-40B4-BE49-F238E27FC236}">
                <a16:creationId xmlns:a16="http://schemas.microsoft.com/office/drawing/2014/main" id="{2A80C605-4F4F-430F-9FD5-9B4AA176EB56}"/>
              </a:ext>
            </a:extLst>
          </p:cNvPr>
          <p:cNvSpPr>
            <a:spLocks noGrp="1"/>
          </p:cNvSpPr>
          <p:nvPr>
            <p:ph type="pic" sz="quarter" idx="132"/>
          </p:nvPr>
        </p:nvSpPr>
        <p:spPr>
          <a:xfrm>
            <a:off x="5275534" y="4774181"/>
            <a:ext cx="495297" cy="495297"/>
          </a:xfrm>
          <a:prstGeom prst="rect">
            <a:avLst/>
          </a:prstGeom>
        </p:spPr>
        <p:txBody>
          <a:bodyPr rtlCol="0"/>
          <a:lstStyle>
            <a:lvl1pPr algn="ctr">
              <a:defRPr sz="700">
                <a:latin typeface="+mj-lt"/>
              </a:defRPr>
            </a:lvl1pPr>
          </a:lstStyle>
          <a:p>
            <a:pPr rtl="0"/>
            <a:endParaRPr lang="en-AU" dirty="0"/>
          </a:p>
        </p:txBody>
      </p:sp>
      <p:sp>
        <p:nvSpPr>
          <p:cNvPr id="133" name="Picture Placeholder 3">
            <a:extLst>
              <a:ext uri="{FF2B5EF4-FFF2-40B4-BE49-F238E27FC236}">
                <a16:creationId xmlns:a16="http://schemas.microsoft.com/office/drawing/2014/main" id="{42D636A3-CEC9-4532-8ABD-C7474A4C2709}"/>
              </a:ext>
            </a:extLst>
          </p:cNvPr>
          <p:cNvSpPr>
            <a:spLocks noGrp="1"/>
          </p:cNvSpPr>
          <p:nvPr>
            <p:ph type="pic" sz="quarter" idx="133"/>
          </p:nvPr>
        </p:nvSpPr>
        <p:spPr>
          <a:xfrm>
            <a:off x="5849151" y="4774181"/>
            <a:ext cx="495297" cy="495297"/>
          </a:xfrm>
          <a:prstGeom prst="rect">
            <a:avLst/>
          </a:prstGeom>
        </p:spPr>
        <p:txBody>
          <a:bodyPr rtlCol="0"/>
          <a:lstStyle>
            <a:lvl1pPr algn="ctr">
              <a:defRPr sz="700">
                <a:latin typeface="+mj-lt"/>
              </a:defRPr>
            </a:lvl1pPr>
          </a:lstStyle>
          <a:p>
            <a:pPr rtl="0"/>
            <a:endParaRPr lang="en-AU" dirty="0"/>
          </a:p>
        </p:txBody>
      </p:sp>
      <p:sp>
        <p:nvSpPr>
          <p:cNvPr id="134" name="Picture Placeholder 3">
            <a:extLst>
              <a:ext uri="{FF2B5EF4-FFF2-40B4-BE49-F238E27FC236}">
                <a16:creationId xmlns:a16="http://schemas.microsoft.com/office/drawing/2014/main" id="{07C2C09A-C51B-4EB4-8A5F-9E91BB333FFD}"/>
              </a:ext>
            </a:extLst>
          </p:cNvPr>
          <p:cNvSpPr>
            <a:spLocks noGrp="1"/>
          </p:cNvSpPr>
          <p:nvPr>
            <p:ph type="pic" sz="quarter" idx="134"/>
          </p:nvPr>
        </p:nvSpPr>
        <p:spPr>
          <a:xfrm>
            <a:off x="6422768" y="4774181"/>
            <a:ext cx="495297" cy="495297"/>
          </a:xfrm>
          <a:prstGeom prst="rect">
            <a:avLst/>
          </a:prstGeom>
        </p:spPr>
        <p:txBody>
          <a:bodyPr rtlCol="0"/>
          <a:lstStyle>
            <a:lvl1pPr algn="ctr">
              <a:defRPr sz="700">
                <a:latin typeface="+mj-lt"/>
              </a:defRPr>
            </a:lvl1pPr>
          </a:lstStyle>
          <a:p>
            <a:pPr rtl="0"/>
            <a:endParaRPr lang="en-AU" dirty="0"/>
          </a:p>
        </p:txBody>
      </p:sp>
      <p:sp>
        <p:nvSpPr>
          <p:cNvPr id="135" name="Picture Placeholder 3">
            <a:extLst>
              <a:ext uri="{FF2B5EF4-FFF2-40B4-BE49-F238E27FC236}">
                <a16:creationId xmlns:a16="http://schemas.microsoft.com/office/drawing/2014/main" id="{BD58E47F-2B7A-4998-867C-E0AE1E70C963}"/>
              </a:ext>
            </a:extLst>
          </p:cNvPr>
          <p:cNvSpPr>
            <a:spLocks noGrp="1"/>
          </p:cNvSpPr>
          <p:nvPr>
            <p:ph type="pic" sz="quarter" idx="135"/>
          </p:nvPr>
        </p:nvSpPr>
        <p:spPr>
          <a:xfrm>
            <a:off x="6996385" y="4774181"/>
            <a:ext cx="495297" cy="495297"/>
          </a:xfrm>
          <a:prstGeom prst="rect">
            <a:avLst/>
          </a:prstGeom>
        </p:spPr>
        <p:txBody>
          <a:bodyPr rtlCol="0"/>
          <a:lstStyle>
            <a:lvl1pPr algn="ctr">
              <a:defRPr sz="700">
                <a:latin typeface="+mj-lt"/>
              </a:defRPr>
            </a:lvl1pPr>
          </a:lstStyle>
          <a:p>
            <a:pPr rtl="0"/>
            <a:endParaRPr lang="en-AU" dirty="0"/>
          </a:p>
        </p:txBody>
      </p:sp>
      <p:sp>
        <p:nvSpPr>
          <p:cNvPr id="136" name="Picture Placeholder 3">
            <a:extLst>
              <a:ext uri="{FF2B5EF4-FFF2-40B4-BE49-F238E27FC236}">
                <a16:creationId xmlns:a16="http://schemas.microsoft.com/office/drawing/2014/main" id="{14C05167-1827-41B5-B874-DA7BC8D36BA2}"/>
              </a:ext>
            </a:extLst>
          </p:cNvPr>
          <p:cNvSpPr>
            <a:spLocks noGrp="1"/>
          </p:cNvSpPr>
          <p:nvPr>
            <p:ph type="pic" sz="quarter" idx="136"/>
          </p:nvPr>
        </p:nvSpPr>
        <p:spPr>
          <a:xfrm>
            <a:off x="7570002" y="4774181"/>
            <a:ext cx="495297" cy="495297"/>
          </a:xfrm>
          <a:prstGeom prst="rect">
            <a:avLst/>
          </a:prstGeom>
        </p:spPr>
        <p:txBody>
          <a:bodyPr rtlCol="0"/>
          <a:lstStyle>
            <a:lvl1pPr algn="ctr">
              <a:defRPr sz="700">
                <a:latin typeface="+mj-lt"/>
              </a:defRPr>
            </a:lvl1pPr>
          </a:lstStyle>
          <a:p>
            <a:pPr rtl="0"/>
            <a:endParaRPr lang="en-AU" dirty="0"/>
          </a:p>
        </p:txBody>
      </p:sp>
      <p:sp>
        <p:nvSpPr>
          <p:cNvPr id="137" name="Picture Placeholder 3">
            <a:extLst>
              <a:ext uri="{FF2B5EF4-FFF2-40B4-BE49-F238E27FC236}">
                <a16:creationId xmlns:a16="http://schemas.microsoft.com/office/drawing/2014/main" id="{FE578703-0F57-4215-B777-20EEF89A144E}"/>
              </a:ext>
            </a:extLst>
          </p:cNvPr>
          <p:cNvSpPr>
            <a:spLocks noGrp="1"/>
          </p:cNvSpPr>
          <p:nvPr>
            <p:ph type="pic" sz="quarter" idx="137"/>
          </p:nvPr>
        </p:nvSpPr>
        <p:spPr>
          <a:xfrm>
            <a:off x="8143619" y="4774181"/>
            <a:ext cx="495297" cy="495297"/>
          </a:xfrm>
          <a:prstGeom prst="rect">
            <a:avLst/>
          </a:prstGeom>
        </p:spPr>
        <p:txBody>
          <a:bodyPr rtlCol="0"/>
          <a:lstStyle>
            <a:lvl1pPr algn="ctr">
              <a:defRPr sz="700">
                <a:latin typeface="+mj-lt"/>
              </a:defRPr>
            </a:lvl1pPr>
          </a:lstStyle>
          <a:p>
            <a:pPr rtl="0"/>
            <a:endParaRPr lang="en-AU" dirty="0"/>
          </a:p>
        </p:txBody>
      </p:sp>
      <p:sp>
        <p:nvSpPr>
          <p:cNvPr id="138" name="Picture Placeholder 3">
            <a:extLst>
              <a:ext uri="{FF2B5EF4-FFF2-40B4-BE49-F238E27FC236}">
                <a16:creationId xmlns:a16="http://schemas.microsoft.com/office/drawing/2014/main" id="{12969293-A09E-4EF3-A143-0909BF9C9AE9}"/>
              </a:ext>
            </a:extLst>
          </p:cNvPr>
          <p:cNvSpPr>
            <a:spLocks noGrp="1"/>
          </p:cNvSpPr>
          <p:nvPr>
            <p:ph type="pic" sz="quarter" idx="138"/>
          </p:nvPr>
        </p:nvSpPr>
        <p:spPr>
          <a:xfrm>
            <a:off x="8717236" y="4774181"/>
            <a:ext cx="495297" cy="495297"/>
          </a:xfrm>
          <a:prstGeom prst="rect">
            <a:avLst/>
          </a:prstGeom>
        </p:spPr>
        <p:txBody>
          <a:bodyPr rtlCol="0"/>
          <a:lstStyle>
            <a:lvl1pPr algn="ctr">
              <a:defRPr sz="700">
                <a:latin typeface="+mj-lt"/>
              </a:defRPr>
            </a:lvl1pPr>
          </a:lstStyle>
          <a:p>
            <a:pPr rtl="0"/>
            <a:endParaRPr lang="en-AU" dirty="0"/>
          </a:p>
        </p:txBody>
      </p:sp>
      <p:sp>
        <p:nvSpPr>
          <p:cNvPr id="139" name="Picture Placeholder 3">
            <a:extLst>
              <a:ext uri="{FF2B5EF4-FFF2-40B4-BE49-F238E27FC236}">
                <a16:creationId xmlns:a16="http://schemas.microsoft.com/office/drawing/2014/main" id="{A941F7EB-C0FE-4F3A-8C94-29C2C19C0B04}"/>
              </a:ext>
            </a:extLst>
          </p:cNvPr>
          <p:cNvSpPr>
            <a:spLocks noGrp="1"/>
          </p:cNvSpPr>
          <p:nvPr>
            <p:ph type="pic" sz="quarter" idx="139"/>
          </p:nvPr>
        </p:nvSpPr>
        <p:spPr>
          <a:xfrm>
            <a:off x="9290853" y="4774181"/>
            <a:ext cx="495297" cy="495297"/>
          </a:xfrm>
          <a:prstGeom prst="rect">
            <a:avLst/>
          </a:prstGeom>
        </p:spPr>
        <p:txBody>
          <a:bodyPr rtlCol="0"/>
          <a:lstStyle>
            <a:lvl1pPr algn="ctr">
              <a:defRPr sz="700">
                <a:latin typeface="+mj-lt"/>
              </a:defRPr>
            </a:lvl1pPr>
          </a:lstStyle>
          <a:p>
            <a:pPr rtl="0"/>
            <a:endParaRPr lang="en-AU" dirty="0"/>
          </a:p>
        </p:txBody>
      </p:sp>
      <p:sp>
        <p:nvSpPr>
          <p:cNvPr id="140" name="Picture Placeholder 3">
            <a:extLst>
              <a:ext uri="{FF2B5EF4-FFF2-40B4-BE49-F238E27FC236}">
                <a16:creationId xmlns:a16="http://schemas.microsoft.com/office/drawing/2014/main" id="{F2A3E907-342F-468A-A5D6-582845FC52B8}"/>
              </a:ext>
            </a:extLst>
          </p:cNvPr>
          <p:cNvSpPr>
            <a:spLocks noGrp="1"/>
          </p:cNvSpPr>
          <p:nvPr>
            <p:ph type="pic" sz="quarter" idx="140"/>
          </p:nvPr>
        </p:nvSpPr>
        <p:spPr>
          <a:xfrm>
            <a:off x="9864470" y="4774181"/>
            <a:ext cx="495297" cy="495297"/>
          </a:xfrm>
          <a:prstGeom prst="rect">
            <a:avLst/>
          </a:prstGeom>
        </p:spPr>
        <p:txBody>
          <a:bodyPr rtlCol="0"/>
          <a:lstStyle>
            <a:lvl1pPr algn="ctr">
              <a:defRPr sz="700">
                <a:latin typeface="+mj-lt"/>
              </a:defRPr>
            </a:lvl1pPr>
          </a:lstStyle>
          <a:p>
            <a:pPr rtl="0"/>
            <a:endParaRPr lang="en-AU" dirty="0"/>
          </a:p>
        </p:txBody>
      </p:sp>
      <p:sp>
        <p:nvSpPr>
          <p:cNvPr id="141" name="Picture Placeholder 3">
            <a:extLst>
              <a:ext uri="{FF2B5EF4-FFF2-40B4-BE49-F238E27FC236}">
                <a16:creationId xmlns:a16="http://schemas.microsoft.com/office/drawing/2014/main" id="{C2C98313-FF85-43C8-A8A1-8706D4DD9997}"/>
              </a:ext>
            </a:extLst>
          </p:cNvPr>
          <p:cNvSpPr>
            <a:spLocks noGrp="1"/>
          </p:cNvSpPr>
          <p:nvPr>
            <p:ph type="pic" sz="quarter" idx="141"/>
          </p:nvPr>
        </p:nvSpPr>
        <p:spPr>
          <a:xfrm>
            <a:off x="10438087" y="4774181"/>
            <a:ext cx="495297" cy="495297"/>
          </a:xfrm>
          <a:prstGeom prst="rect">
            <a:avLst/>
          </a:prstGeom>
        </p:spPr>
        <p:txBody>
          <a:bodyPr rtlCol="0"/>
          <a:lstStyle>
            <a:lvl1pPr algn="ctr">
              <a:defRPr sz="700">
                <a:latin typeface="+mj-lt"/>
              </a:defRPr>
            </a:lvl1pPr>
          </a:lstStyle>
          <a:p>
            <a:pPr rtl="0"/>
            <a:endParaRPr lang="en-AU" dirty="0"/>
          </a:p>
        </p:txBody>
      </p:sp>
      <p:sp>
        <p:nvSpPr>
          <p:cNvPr id="142" name="Picture Placeholder 3">
            <a:extLst>
              <a:ext uri="{FF2B5EF4-FFF2-40B4-BE49-F238E27FC236}">
                <a16:creationId xmlns:a16="http://schemas.microsoft.com/office/drawing/2014/main" id="{E4623E41-E61B-4B96-AFD6-72DF499DFB81}"/>
              </a:ext>
            </a:extLst>
          </p:cNvPr>
          <p:cNvSpPr>
            <a:spLocks noGrp="1"/>
          </p:cNvSpPr>
          <p:nvPr>
            <p:ph type="pic" sz="quarter" idx="142"/>
          </p:nvPr>
        </p:nvSpPr>
        <p:spPr>
          <a:xfrm>
            <a:off x="11011698" y="4774181"/>
            <a:ext cx="495297" cy="495297"/>
          </a:xfrm>
          <a:prstGeom prst="rect">
            <a:avLst/>
          </a:prstGeom>
        </p:spPr>
        <p:txBody>
          <a:bodyPr rtlCol="0"/>
          <a:lstStyle>
            <a:lvl1pPr algn="ctr">
              <a:defRPr sz="700">
                <a:latin typeface="+mj-lt"/>
              </a:defRPr>
            </a:lvl1pPr>
          </a:lstStyle>
          <a:p>
            <a:pPr rtl="0"/>
            <a:endParaRPr lang="en-AU" dirty="0"/>
          </a:p>
        </p:txBody>
      </p:sp>
      <p:sp>
        <p:nvSpPr>
          <p:cNvPr id="162" name="Picture Placeholder 3">
            <a:extLst>
              <a:ext uri="{FF2B5EF4-FFF2-40B4-BE49-F238E27FC236}">
                <a16:creationId xmlns:a16="http://schemas.microsoft.com/office/drawing/2014/main" id="{3ED2507B-6A70-4550-B87E-76D21061713A}"/>
              </a:ext>
            </a:extLst>
          </p:cNvPr>
          <p:cNvSpPr>
            <a:spLocks noGrp="1"/>
          </p:cNvSpPr>
          <p:nvPr>
            <p:ph type="pic" sz="quarter" idx="143"/>
          </p:nvPr>
        </p:nvSpPr>
        <p:spPr>
          <a:xfrm>
            <a:off x="686598" y="5426210"/>
            <a:ext cx="495297" cy="495297"/>
          </a:xfrm>
          <a:prstGeom prst="rect">
            <a:avLst/>
          </a:prstGeom>
        </p:spPr>
        <p:txBody>
          <a:bodyPr rtlCol="0"/>
          <a:lstStyle>
            <a:lvl1pPr algn="ctr">
              <a:defRPr sz="700">
                <a:latin typeface="+mj-lt"/>
              </a:defRPr>
            </a:lvl1pPr>
          </a:lstStyle>
          <a:p>
            <a:pPr rtl="0"/>
            <a:endParaRPr lang="en-AU" dirty="0"/>
          </a:p>
        </p:txBody>
      </p:sp>
      <p:sp>
        <p:nvSpPr>
          <p:cNvPr id="163" name="Picture Placeholder 3">
            <a:extLst>
              <a:ext uri="{FF2B5EF4-FFF2-40B4-BE49-F238E27FC236}">
                <a16:creationId xmlns:a16="http://schemas.microsoft.com/office/drawing/2014/main" id="{A50F21F6-70F3-4D07-AE6C-2AE7243357E9}"/>
              </a:ext>
            </a:extLst>
          </p:cNvPr>
          <p:cNvSpPr>
            <a:spLocks noGrp="1"/>
          </p:cNvSpPr>
          <p:nvPr>
            <p:ph type="pic" sz="quarter" idx="144"/>
          </p:nvPr>
        </p:nvSpPr>
        <p:spPr>
          <a:xfrm>
            <a:off x="1260221" y="5426210"/>
            <a:ext cx="495297" cy="495297"/>
          </a:xfrm>
          <a:prstGeom prst="rect">
            <a:avLst/>
          </a:prstGeom>
        </p:spPr>
        <p:txBody>
          <a:bodyPr rtlCol="0"/>
          <a:lstStyle>
            <a:lvl1pPr algn="ctr">
              <a:defRPr sz="700">
                <a:latin typeface="+mj-lt"/>
              </a:defRPr>
            </a:lvl1pPr>
          </a:lstStyle>
          <a:p>
            <a:pPr rtl="0"/>
            <a:endParaRPr lang="en-AU" dirty="0"/>
          </a:p>
        </p:txBody>
      </p:sp>
      <p:sp>
        <p:nvSpPr>
          <p:cNvPr id="164" name="Picture Placeholder 3">
            <a:extLst>
              <a:ext uri="{FF2B5EF4-FFF2-40B4-BE49-F238E27FC236}">
                <a16:creationId xmlns:a16="http://schemas.microsoft.com/office/drawing/2014/main" id="{CD47078F-1DEB-458A-A706-5866B33EA219}"/>
              </a:ext>
            </a:extLst>
          </p:cNvPr>
          <p:cNvSpPr>
            <a:spLocks noGrp="1"/>
          </p:cNvSpPr>
          <p:nvPr>
            <p:ph type="pic" sz="quarter" idx="145"/>
          </p:nvPr>
        </p:nvSpPr>
        <p:spPr>
          <a:xfrm>
            <a:off x="1833838" y="5426210"/>
            <a:ext cx="495297" cy="495297"/>
          </a:xfrm>
          <a:prstGeom prst="rect">
            <a:avLst/>
          </a:prstGeom>
        </p:spPr>
        <p:txBody>
          <a:bodyPr rtlCol="0"/>
          <a:lstStyle>
            <a:lvl1pPr algn="ctr">
              <a:defRPr sz="700">
                <a:latin typeface="+mj-lt"/>
              </a:defRPr>
            </a:lvl1pPr>
          </a:lstStyle>
          <a:p>
            <a:pPr rtl="0"/>
            <a:endParaRPr lang="en-AU" dirty="0"/>
          </a:p>
        </p:txBody>
      </p:sp>
      <p:sp>
        <p:nvSpPr>
          <p:cNvPr id="165" name="Picture Placeholder 3">
            <a:extLst>
              <a:ext uri="{FF2B5EF4-FFF2-40B4-BE49-F238E27FC236}">
                <a16:creationId xmlns:a16="http://schemas.microsoft.com/office/drawing/2014/main" id="{243A004D-30A8-4322-A53D-427000005D17}"/>
              </a:ext>
            </a:extLst>
          </p:cNvPr>
          <p:cNvSpPr>
            <a:spLocks noGrp="1"/>
          </p:cNvSpPr>
          <p:nvPr>
            <p:ph type="pic" sz="quarter" idx="146"/>
          </p:nvPr>
        </p:nvSpPr>
        <p:spPr>
          <a:xfrm>
            <a:off x="2407455" y="5426210"/>
            <a:ext cx="495297" cy="495297"/>
          </a:xfrm>
          <a:prstGeom prst="rect">
            <a:avLst/>
          </a:prstGeom>
        </p:spPr>
        <p:txBody>
          <a:bodyPr rtlCol="0"/>
          <a:lstStyle>
            <a:lvl1pPr algn="ctr">
              <a:defRPr sz="700">
                <a:latin typeface="+mj-lt"/>
              </a:defRPr>
            </a:lvl1pPr>
          </a:lstStyle>
          <a:p>
            <a:pPr rtl="0"/>
            <a:endParaRPr lang="en-AU" dirty="0"/>
          </a:p>
        </p:txBody>
      </p:sp>
      <p:sp>
        <p:nvSpPr>
          <p:cNvPr id="166" name="Picture Placeholder 3">
            <a:extLst>
              <a:ext uri="{FF2B5EF4-FFF2-40B4-BE49-F238E27FC236}">
                <a16:creationId xmlns:a16="http://schemas.microsoft.com/office/drawing/2014/main" id="{EC5FAC5C-C029-4C90-852F-C5AAE26BBFE8}"/>
              </a:ext>
            </a:extLst>
          </p:cNvPr>
          <p:cNvSpPr>
            <a:spLocks noGrp="1"/>
          </p:cNvSpPr>
          <p:nvPr>
            <p:ph type="pic" sz="quarter" idx="147"/>
          </p:nvPr>
        </p:nvSpPr>
        <p:spPr>
          <a:xfrm>
            <a:off x="2981072" y="5426210"/>
            <a:ext cx="495297" cy="495297"/>
          </a:xfrm>
          <a:prstGeom prst="rect">
            <a:avLst/>
          </a:prstGeom>
        </p:spPr>
        <p:txBody>
          <a:bodyPr rtlCol="0"/>
          <a:lstStyle>
            <a:lvl1pPr algn="ctr">
              <a:defRPr sz="700">
                <a:latin typeface="+mj-lt"/>
              </a:defRPr>
            </a:lvl1pPr>
          </a:lstStyle>
          <a:p>
            <a:pPr rtl="0"/>
            <a:endParaRPr lang="en-AU" dirty="0"/>
          </a:p>
        </p:txBody>
      </p:sp>
      <p:sp>
        <p:nvSpPr>
          <p:cNvPr id="167" name="Picture Placeholder 3">
            <a:extLst>
              <a:ext uri="{FF2B5EF4-FFF2-40B4-BE49-F238E27FC236}">
                <a16:creationId xmlns:a16="http://schemas.microsoft.com/office/drawing/2014/main" id="{D23DC3DD-F88A-4FC5-93FF-65A66A68FF90}"/>
              </a:ext>
            </a:extLst>
          </p:cNvPr>
          <p:cNvSpPr>
            <a:spLocks noGrp="1"/>
          </p:cNvSpPr>
          <p:nvPr>
            <p:ph type="pic" sz="quarter" idx="148"/>
          </p:nvPr>
        </p:nvSpPr>
        <p:spPr>
          <a:xfrm>
            <a:off x="3554689" y="5426210"/>
            <a:ext cx="495297" cy="495297"/>
          </a:xfrm>
          <a:prstGeom prst="rect">
            <a:avLst/>
          </a:prstGeom>
        </p:spPr>
        <p:txBody>
          <a:bodyPr rtlCol="0"/>
          <a:lstStyle>
            <a:lvl1pPr algn="ctr">
              <a:defRPr sz="700">
                <a:latin typeface="+mj-lt"/>
              </a:defRPr>
            </a:lvl1pPr>
          </a:lstStyle>
          <a:p>
            <a:pPr rtl="0"/>
            <a:endParaRPr lang="en-AU" dirty="0"/>
          </a:p>
        </p:txBody>
      </p:sp>
      <p:sp>
        <p:nvSpPr>
          <p:cNvPr id="168" name="Picture Placeholder 3">
            <a:extLst>
              <a:ext uri="{FF2B5EF4-FFF2-40B4-BE49-F238E27FC236}">
                <a16:creationId xmlns:a16="http://schemas.microsoft.com/office/drawing/2014/main" id="{A55D156A-F182-4B6F-876E-F36D136D8944}"/>
              </a:ext>
            </a:extLst>
          </p:cNvPr>
          <p:cNvSpPr>
            <a:spLocks noGrp="1"/>
          </p:cNvSpPr>
          <p:nvPr>
            <p:ph type="pic" sz="quarter" idx="149"/>
          </p:nvPr>
        </p:nvSpPr>
        <p:spPr>
          <a:xfrm>
            <a:off x="4128306" y="5426210"/>
            <a:ext cx="495297" cy="495297"/>
          </a:xfrm>
          <a:prstGeom prst="rect">
            <a:avLst/>
          </a:prstGeom>
        </p:spPr>
        <p:txBody>
          <a:bodyPr rtlCol="0"/>
          <a:lstStyle>
            <a:lvl1pPr algn="ctr">
              <a:defRPr sz="700">
                <a:latin typeface="+mj-lt"/>
              </a:defRPr>
            </a:lvl1pPr>
          </a:lstStyle>
          <a:p>
            <a:pPr rtl="0"/>
            <a:endParaRPr lang="en-AU" dirty="0"/>
          </a:p>
        </p:txBody>
      </p:sp>
      <p:sp>
        <p:nvSpPr>
          <p:cNvPr id="169" name="Picture Placeholder 3">
            <a:extLst>
              <a:ext uri="{FF2B5EF4-FFF2-40B4-BE49-F238E27FC236}">
                <a16:creationId xmlns:a16="http://schemas.microsoft.com/office/drawing/2014/main" id="{D8890407-D130-4E1B-87C6-3641FDEC2F10}"/>
              </a:ext>
            </a:extLst>
          </p:cNvPr>
          <p:cNvSpPr>
            <a:spLocks noGrp="1"/>
          </p:cNvSpPr>
          <p:nvPr>
            <p:ph type="pic" sz="quarter" idx="150"/>
          </p:nvPr>
        </p:nvSpPr>
        <p:spPr>
          <a:xfrm>
            <a:off x="4701923" y="5426210"/>
            <a:ext cx="495297" cy="495297"/>
          </a:xfrm>
          <a:prstGeom prst="rect">
            <a:avLst/>
          </a:prstGeom>
        </p:spPr>
        <p:txBody>
          <a:bodyPr rtlCol="0"/>
          <a:lstStyle>
            <a:lvl1pPr algn="ctr">
              <a:defRPr sz="700">
                <a:latin typeface="+mj-lt"/>
              </a:defRPr>
            </a:lvl1pPr>
          </a:lstStyle>
          <a:p>
            <a:pPr rtl="0"/>
            <a:endParaRPr lang="en-AU" dirty="0"/>
          </a:p>
        </p:txBody>
      </p:sp>
      <p:sp>
        <p:nvSpPr>
          <p:cNvPr id="170" name="Picture Placeholder 3">
            <a:extLst>
              <a:ext uri="{FF2B5EF4-FFF2-40B4-BE49-F238E27FC236}">
                <a16:creationId xmlns:a16="http://schemas.microsoft.com/office/drawing/2014/main" id="{5BB345C7-4DA6-45C6-9AE7-4FB9A3F19D2A}"/>
              </a:ext>
            </a:extLst>
          </p:cNvPr>
          <p:cNvSpPr>
            <a:spLocks noGrp="1"/>
          </p:cNvSpPr>
          <p:nvPr>
            <p:ph type="pic" sz="quarter" idx="151"/>
          </p:nvPr>
        </p:nvSpPr>
        <p:spPr>
          <a:xfrm>
            <a:off x="5275540" y="5426210"/>
            <a:ext cx="495297" cy="495297"/>
          </a:xfrm>
          <a:prstGeom prst="rect">
            <a:avLst/>
          </a:prstGeom>
        </p:spPr>
        <p:txBody>
          <a:bodyPr rtlCol="0"/>
          <a:lstStyle>
            <a:lvl1pPr algn="ctr">
              <a:defRPr sz="700">
                <a:latin typeface="+mj-lt"/>
              </a:defRPr>
            </a:lvl1pPr>
          </a:lstStyle>
          <a:p>
            <a:pPr rtl="0"/>
            <a:endParaRPr lang="en-AU" dirty="0"/>
          </a:p>
        </p:txBody>
      </p:sp>
      <p:sp>
        <p:nvSpPr>
          <p:cNvPr id="171" name="Picture Placeholder 3">
            <a:extLst>
              <a:ext uri="{FF2B5EF4-FFF2-40B4-BE49-F238E27FC236}">
                <a16:creationId xmlns:a16="http://schemas.microsoft.com/office/drawing/2014/main" id="{C05EE414-EDCE-4888-93F1-2FC041AC8CEA}"/>
              </a:ext>
            </a:extLst>
          </p:cNvPr>
          <p:cNvSpPr>
            <a:spLocks noGrp="1"/>
          </p:cNvSpPr>
          <p:nvPr>
            <p:ph type="pic" sz="quarter" idx="152"/>
          </p:nvPr>
        </p:nvSpPr>
        <p:spPr>
          <a:xfrm>
            <a:off x="5849157" y="5426210"/>
            <a:ext cx="495297" cy="495297"/>
          </a:xfrm>
          <a:prstGeom prst="rect">
            <a:avLst/>
          </a:prstGeom>
        </p:spPr>
        <p:txBody>
          <a:bodyPr rtlCol="0"/>
          <a:lstStyle>
            <a:lvl1pPr algn="ctr">
              <a:defRPr sz="700">
                <a:latin typeface="+mj-lt"/>
              </a:defRPr>
            </a:lvl1pPr>
          </a:lstStyle>
          <a:p>
            <a:pPr rtl="0"/>
            <a:endParaRPr lang="en-AU" dirty="0"/>
          </a:p>
        </p:txBody>
      </p:sp>
      <p:sp>
        <p:nvSpPr>
          <p:cNvPr id="172" name="Picture Placeholder 3">
            <a:extLst>
              <a:ext uri="{FF2B5EF4-FFF2-40B4-BE49-F238E27FC236}">
                <a16:creationId xmlns:a16="http://schemas.microsoft.com/office/drawing/2014/main" id="{ACAFD413-8ECA-419E-9699-75AB9D549668}"/>
              </a:ext>
            </a:extLst>
          </p:cNvPr>
          <p:cNvSpPr>
            <a:spLocks noGrp="1"/>
          </p:cNvSpPr>
          <p:nvPr>
            <p:ph type="pic" sz="quarter" idx="153"/>
          </p:nvPr>
        </p:nvSpPr>
        <p:spPr>
          <a:xfrm>
            <a:off x="6422774" y="5426210"/>
            <a:ext cx="495297" cy="495297"/>
          </a:xfrm>
          <a:prstGeom prst="rect">
            <a:avLst/>
          </a:prstGeom>
        </p:spPr>
        <p:txBody>
          <a:bodyPr rtlCol="0"/>
          <a:lstStyle>
            <a:lvl1pPr algn="ctr">
              <a:defRPr sz="700">
                <a:latin typeface="+mj-lt"/>
              </a:defRPr>
            </a:lvl1pPr>
          </a:lstStyle>
          <a:p>
            <a:pPr rtl="0"/>
            <a:endParaRPr lang="en-AU" dirty="0"/>
          </a:p>
        </p:txBody>
      </p:sp>
      <p:sp>
        <p:nvSpPr>
          <p:cNvPr id="173" name="Picture Placeholder 3">
            <a:extLst>
              <a:ext uri="{FF2B5EF4-FFF2-40B4-BE49-F238E27FC236}">
                <a16:creationId xmlns:a16="http://schemas.microsoft.com/office/drawing/2014/main" id="{AB23B317-74B1-41EA-9D89-F37BF7A84F2B}"/>
              </a:ext>
            </a:extLst>
          </p:cNvPr>
          <p:cNvSpPr>
            <a:spLocks noGrp="1"/>
          </p:cNvSpPr>
          <p:nvPr>
            <p:ph type="pic" sz="quarter" idx="154"/>
          </p:nvPr>
        </p:nvSpPr>
        <p:spPr>
          <a:xfrm>
            <a:off x="6996391" y="5426210"/>
            <a:ext cx="495297" cy="495297"/>
          </a:xfrm>
          <a:prstGeom prst="rect">
            <a:avLst/>
          </a:prstGeom>
        </p:spPr>
        <p:txBody>
          <a:bodyPr rtlCol="0"/>
          <a:lstStyle>
            <a:lvl1pPr algn="ctr">
              <a:defRPr sz="700">
                <a:latin typeface="+mj-lt"/>
              </a:defRPr>
            </a:lvl1pPr>
          </a:lstStyle>
          <a:p>
            <a:pPr rtl="0"/>
            <a:endParaRPr lang="en-AU" dirty="0"/>
          </a:p>
        </p:txBody>
      </p:sp>
      <p:sp>
        <p:nvSpPr>
          <p:cNvPr id="174" name="Picture Placeholder 3">
            <a:extLst>
              <a:ext uri="{FF2B5EF4-FFF2-40B4-BE49-F238E27FC236}">
                <a16:creationId xmlns:a16="http://schemas.microsoft.com/office/drawing/2014/main" id="{FE956AA2-74F5-41BE-82A4-47C4A9839C18}"/>
              </a:ext>
            </a:extLst>
          </p:cNvPr>
          <p:cNvSpPr>
            <a:spLocks noGrp="1"/>
          </p:cNvSpPr>
          <p:nvPr>
            <p:ph type="pic" sz="quarter" idx="155"/>
          </p:nvPr>
        </p:nvSpPr>
        <p:spPr>
          <a:xfrm>
            <a:off x="7570008" y="5426210"/>
            <a:ext cx="495297" cy="495297"/>
          </a:xfrm>
          <a:prstGeom prst="rect">
            <a:avLst/>
          </a:prstGeom>
        </p:spPr>
        <p:txBody>
          <a:bodyPr rtlCol="0"/>
          <a:lstStyle>
            <a:lvl1pPr algn="ctr">
              <a:defRPr sz="700">
                <a:latin typeface="+mj-lt"/>
              </a:defRPr>
            </a:lvl1pPr>
          </a:lstStyle>
          <a:p>
            <a:pPr rtl="0"/>
            <a:endParaRPr lang="en-AU" dirty="0"/>
          </a:p>
        </p:txBody>
      </p:sp>
      <p:sp>
        <p:nvSpPr>
          <p:cNvPr id="175" name="Picture Placeholder 3">
            <a:extLst>
              <a:ext uri="{FF2B5EF4-FFF2-40B4-BE49-F238E27FC236}">
                <a16:creationId xmlns:a16="http://schemas.microsoft.com/office/drawing/2014/main" id="{850EB24C-32EA-4011-ACAE-ED1C680670CF}"/>
              </a:ext>
            </a:extLst>
          </p:cNvPr>
          <p:cNvSpPr>
            <a:spLocks noGrp="1"/>
          </p:cNvSpPr>
          <p:nvPr>
            <p:ph type="pic" sz="quarter" idx="156"/>
          </p:nvPr>
        </p:nvSpPr>
        <p:spPr>
          <a:xfrm>
            <a:off x="8143625" y="5426210"/>
            <a:ext cx="495297" cy="495297"/>
          </a:xfrm>
          <a:prstGeom prst="rect">
            <a:avLst/>
          </a:prstGeom>
        </p:spPr>
        <p:txBody>
          <a:bodyPr rtlCol="0"/>
          <a:lstStyle>
            <a:lvl1pPr algn="ctr">
              <a:defRPr sz="700">
                <a:latin typeface="+mj-lt"/>
              </a:defRPr>
            </a:lvl1pPr>
          </a:lstStyle>
          <a:p>
            <a:pPr rtl="0"/>
            <a:endParaRPr lang="en-AU" dirty="0"/>
          </a:p>
        </p:txBody>
      </p:sp>
      <p:sp>
        <p:nvSpPr>
          <p:cNvPr id="176" name="Picture Placeholder 3">
            <a:extLst>
              <a:ext uri="{FF2B5EF4-FFF2-40B4-BE49-F238E27FC236}">
                <a16:creationId xmlns:a16="http://schemas.microsoft.com/office/drawing/2014/main" id="{1CE51AFD-11EC-49D7-80A1-259400E270AC}"/>
              </a:ext>
            </a:extLst>
          </p:cNvPr>
          <p:cNvSpPr>
            <a:spLocks noGrp="1"/>
          </p:cNvSpPr>
          <p:nvPr>
            <p:ph type="pic" sz="quarter" idx="157"/>
          </p:nvPr>
        </p:nvSpPr>
        <p:spPr>
          <a:xfrm>
            <a:off x="8717242" y="5426210"/>
            <a:ext cx="495297" cy="495297"/>
          </a:xfrm>
          <a:prstGeom prst="rect">
            <a:avLst/>
          </a:prstGeom>
        </p:spPr>
        <p:txBody>
          <a:bodyPr rtlCol="0"/>
          <a:lstStyle>
            <a:lvl1pPr algn="ctr">
              <a:defRPr sz="700">
                <a:latin typeface="+mj-lt"/>
              </a:defRPr>
            </a:lvl1pPr>
          </a:lstStyle>
          <a:p>
            <a:pPr rtl="0"/>
            <a:endParaRPr lang="en-AU" dirty="0"/>
          </a:p>
        </p:txBody>
      </p:sp>
      <p:sp>
        <p:nvSpPr>
          <p:cNvPr id="177" name="Picture Placeholder 3">
            <a:extLst>
              <a:ext uri="{FF2B5EF4-FFF2-40B4-BE49-F238E27FC236}">
                <a16:creationId xmlns:a16="http://schemas.microsoft.com/office/drawing/2014/main" id="{D5B43DDE-4A9A-4E90-80EC-515C4AD08A89}"/>
              </a:ext>
            </a:extLst>
          </p:cNvPr>
          <p:cNvSpPr>
            <a:spLocks noGrp="1"/>
          </p:cNvSpPr>
          <p:nvPr>
            <p:ph type="pic" sz="quarter" idx="158"/>
          </p:nvPr>
        </p:nvSpPr>
        <p:spPr>
          <a:xfrm>
            <a:off x="9290859" y="5426210"/>
            <a:ext cx="495297" cy="495297"/>
          </a:xfrm>
          <a:prstGeom prst="rect">
            <a:avLst/>
          </a:prstGeom>
        </p:spPr>
        <p:txBody>
          <a:bodyPr rtlCol="0"/>
          <a:lstStyle>
            <a:lvl1pPr algn="ctr">
              <a:defRPr sz="700">
                <a:latin typeface="+mj-lt"/>
              </a:defRPr>
            </a:lvl1pPr>
          </a:lstStyle>
          <a:p>
            <a:pPr rtl="0"/>
            <a:endParaRPr lang="en-AU" dirty="0"/>
          </a:p>
        </p:txBody>
      </p:sp>
      <p:sp>
        <p:nvSpPr>
          <p:cNvPr id="178" name="Picture Placeholder 3">
            <a:extLst>
              <a:ext uri="{FF2B5EF4-FFF2-40B4-BE49-F238E27FC236}">
                <a16:creationId xmlns:a16="http://schemas.microsoft.com/office/drawing/2014/main" id="{C361853F-7786-4184-9FA7-4114C3122118}"/>
              </a:ext>
            </a:extLst>
          </p:cNvPr>
          <p:cNvSpPr>
            <a:spLocks noGrp="1"/>
          </p:cNvSpPr>
          <p:nvPr>
            <p:ph type="pic" sz="quarter" idx="159"/>
          </p:nvPr>
        </p:nvSpPr>
        <p:spPr>
          <a:xfrm>
            <a:off x="9864476" y="5426210"/>
            <a:ext cx="495297" cy="495297"/>
          </a:xfrm>
          <a:prstGeom prst="rect">
            <a:avLst/>
          </a:prstGeom>
        </p:spPr>
        <p:txBody>
          <a:bodyPr rtlCol="0"/>
          <a:lstStyle>
            <a:lvl1pPr algn="ctr">
              <a:defRPr sz="700">
                <a:latin typeface="+mj-lt"/>
              </a:defRPr>
            </a:lvl1pPr>
          </a:lstStyle>
          <a:p>
            <a:pPr rtl="0"/>
            <a:endParaRPr lang="en-AU" dirty="0"/>
          </a:p>
        </p:txBody>
      </p:sp>
      <p:sp>
        <p:nvSpPr>
          <p:cNvPr id="179" name="Picture Placeholder 3">
            <a:extLst>
              <a:ext uri="{FF2B5EF4-FFF2-40B4-BE49-F238E27FC236}">
                <a16:creationId xmlns:a16="http://schemas.microsoft.com/office/drawing/2014/main" id="{6A2ACDDB-D938-4523-A393-44202A0BF67C}"/>
              </a:ext>
            </a:extLst>
          </p:cNvPr>
          <p:cNvSpPr>
            <a:spLocks noGrp="1"/>
          </p:cNvSpPr>
          <p:nvPr>
            <p:ph type="pic" sz="quarter" idx="160"/>
          </p:nvPr>
        </p:nvSpPr>
        <p:spPr>
          <a:xfrm>
            <a:off x="10438093" y="5426210"/>
            <a:ext cx="495297" cy="495297"/>
          </a:xfrm>
          <a:prstGeom prst="rect">
            <a:avLst/>
          </a:prstGeom>
        </p:spPr>
        <p:txBody>
          <a:bodyPr rtlCol="0"/>
          <a:lstStyle>
            <a:lvl1pPr algn="ctr">
              <a:defRPr sz="700">
                <a:latin typeface="+mj-lt"/>
              </a:defRPr>
            </a:lvl1pPr>
          </a:lstStyle>
          <a:p>
            <a:pPr rtl="0"/>
            <a:endParaRPr lang="en-AU" dirty="0"/>
          </a:p>
        </p:txBody>
      </p:sp>
      <p:sp>
        <p:nvSpPr>
          <p:cNvPr id="180" name="Picture Placeholder 3">
            <a:extLst>
              <a:ext uri="{FF2B5EF4-FFF2-40B4-BE49-F238E27FC236}">
                <a16:creationId xmlns:a16="http://schemas.microsoft.com/office/drawing/2014/main" id="{15A3E245-828C-4F91-A351-BE6E6999CE65}"/>
              </a:ext>
            </a:extLst>
          </p:cNvPr>
          <p:cNvSpPr>
            <a:spLocks noGrp="1"/>
          </p:cNvSpPr>
          <p:nvPr>
            <p:ph type="pic" sz="quarter" idx="161"/>
          </p:nvPr>
        </p:nvSpPr>
        <p:spPr>
          <a:xfrm>
            <a:off x="11011701" y="5426210"/>
            <a:ext cx="495297" cy="495297"/>
          </a:xfrm>
          <a:prstGeom prst="rect">
            <a:avLst/>
          </a:prstGeom>
        </p:spPr>
        <p:txBody>
          <a:bodyPr rtlCol="0"/>
          <a:lstStyle>
            <a:lvl1pPr algn="ctr">
              <a:defRPr sz="700">
                <a:latin typeface="+mj-lt"/>
              </a:defRPr>
            </a:lvl1pPr>
          </a:lstStyle>
          <a:p>
            <a:pPr rtl="0"/>
            <a:endParaRPr lang="en-AU" dirty="0"/>
          </a:p>
        </p:txBody>
      </p:sp>
      <p:sp>
        <p:nvSpPr>
          <p:cNvPr id="181" name="Picture Placeholder 3">
            <a:extLst>
              <a:ext uri="{FF2B5EF4-FFF2-40B4-BE49-F238E27FC236}">
                <a16:creationId xmlns:a16="http://schemas.microsoft.com/office/drawing/2014/main" id="{5BEA4327-D9B5-4D19-AEB7-48B015D80E82}"/>
              </a:ext>
            </a:extLst>
          </p:cNvPr>
          <p:cNvSpPr>
            <a:spLocks noGrp="1"/>
          </p:cNvSpPr>
          <p:nvPr>
            <p:ph type="pic" sz="quarter" idx="162"/>
          </p:nvPr>
        </p:nvSpPr>
        <p:spPr>
          <a:xfrm>
            <a:off x="686601" y="6111045"/>
            <a:ext cx="495297" cy="495297"/>
          </a:xfrm>
          <a:prstGeom prst="rect">
            <a:avLst/>
          </a:prstGeom>
        </p:spPr>
        <p:txBody>
          <a:bodyPr rtlCol="0"/>
          <a:lstStyle>
            <a:lvl1pPr algn="ctr">
              <a:defRPr sz="700">
                <a:latin typeface="+mj-lt"/>
              </a:defRPr>
            </a:lvl1pPr>
          </a:lstStyle>
          <a:p>
            <a:pPr rtl="0"/>
            <a:endParaRPr lang="en-AU" dirty="0"/>
          </a:p>
        </p:txBody>
      </p:sp>
      <p:sp>
        <p:nvSpPr>
          <p:cNvPr id="182" name="Picture Placeholder 3">
            <a:extLst>
              <a:ext uri="{FF2B5EF4-FFF2-40B4-BE49-F238E27FC236}">
                <a16:creationId xmlns:a16="http://schemas.microsoft.com/office/drawing/2014/main" id="{ABB87BB1-9D9A-42EC-BA7B-6379E5427E01}"/>
              </a:ext>
            </a:extLst>
          </p:cNvPr>
          <p:cNvSpPr>
            <a:spLocks noGrp="1"/>
          </p:cNvSpPr>
          <p:nvPr>
            <p:ph type="pic" sz="quarter" idx="163"/>
          </p:nvPr>
        </p:nvSpPr>
        <p:spPr>
          <a:xfrm>
            <a:off x="1260218" y="6111045"/>
            <a:ext cx="495297" cy="495297"/>
          </a:xfrm>
          <a:prstGeom prst="rect">
            <a:avLst/>
          </a:prstGeom>
        </p:spPr>
        <p:txBody>
          <a:bodyPr rtlCol="0"/>
          <a:lstStyle>
            <a:lvl1pPr algn="ctr">
              <a:defRPr sz="700">
                <a:latin typeface="+mj-lt"/>
              </a:defRPr>
            </a:lvl1pPr>
          </a:lstStyle>
          <a:p>
            <a:pPr rtl="0"/>
            <a:endParaRPr lang="en-AU" dirty="0"/>
          </a:p>
        </p:txBody>
      </p:sp>
      <p:sp>
        <p:nvSpPr>
          <p:cNvPr id="183" name="Picture Placeholder 3">
            <a:extLst>
              <a:ext uri="{FF2B5EF4-FFF2-40B4-BE49-F238E27FC236}">
                <a16:creationId xmlns:a16="http://schemas.microsoft.com/office/drawing/2014/main" id="{D00866F6-FA9D-464D-B638-EAFBF7D554A8}"/>
              </a:ext>
            </a:extLst>
          </p:cNvPr>
          <p:cNvSpPr>
            <a:spLocks noGrp="1"/>
          </p:cNvSpPr>
          <p:nvPr>
            <p:ph type="pic" sz="quarter" idx="164"/>
          </p:nvPr>
        </p:nvSpPr>
        <p:spPr>
          <a:xfrm>
            <a:off x="1833835" y="6111045"/>
            <a:ext cx="495297" cy="495297"/>
          </a:xfrm>
          <a:prstGeom prst="rect">
            <a:avLst/>
          </a:prstGeom>
        </p:spPr>
        <p:txBody>
          <a:bodyPr rtlCol="0"/>
          <a:lstStyle>
            <a:lvl1pPr algn="ctr">
              <a:defRPr sz="700">
                <a:latin typeface="+mj-lt"/>
              </a:defRPr>
            </a:lvl1pPr>
          </a:lstStyle>
          <a:p>
            <a:pPr rtl="0"/>
            <a:endParaRPr lang="en-AU" dirty="0"/>
          </a:p>
        </p:txBody>
      </p:sp>
      <p:sp>
        <p:nvSpPr>
          <p:cNvPr id="184" name="Picture Placeholder 3">
            <a:extLst>
              <a:ext uri="{FF2B5EF4-FFF2-40B4-BE49-F238E27FC236}">
                <a16:creationId xmlns:a16="http://schemas.microsoft.com/office/drawing/2014/main" id="{92172CDC-85DD-4D52-A849-10FAA784C298}"/>
              </a:ext>
            </a:extLst>
          </p:cNvPr>
          <p:cNvSpPr>
            <a:spLocks noGrp="1"/>
          </p:cNvSpPr>
          <p:nvPr>
            <p:ph type="pic" sz="quarter" idx="165"/>
          </p:nvPr>
        </p:nvSpPr>
        <p:spPr>
          <a:xfrm>
            <a:off x="2407452" y="6111045"/>
            <a:ext cx="495297" cy="495297"/>
          </a:xfrm>
          <a:prstGeom prst="rect">
            <a:avLst/>
          </a:prstGeom>
        </p:spPr>
        <p:txBody>
          <a:bodyPr rtlCol="0"/>
          <a:lstStyle>
            <a:lvl1pPr algn="ctr">
              <a:defRPr sz="700">
                <a:latin typeface="+mj-lt"/>
              </a:defRPr>
            </a:lvl1pPr>
          </a:lstStyle>
          <a:p>
            <a:pPr rtl="0"/>
            <a:endParaRPr lang="en-AU" dirty="0"/>
          </a:p>
        </p:txBody>
      </p:sp>
      <p:sp>
        <p:nvSpPr>
          <p:cNvPr id="185" name="Picture Placeholder 3">
            <a:extLst>
              <a:ext uri="{FF2B5EF4-FFF2-40B4-BE49-F238E27FC236}">
                <a16:creationId xmlns:a16="http://schemas.microsoft.com/office/drawing/2014/main" id="{DEDB0D4F-5ED9-4E01-A64A-99BEEADC8C7F}"/>
              </a:ext>
            </a:extLst>
          </p:cNvPr>
          <p:cNvSpPr>
            <a:spLocks noGrp="1"/>
          </p:cNvSpPr>
          <p:nvPr>
            <p:ph type="pic" sz="quarter" idx="166"/>
          </p:nvPr>
        </p:nvSpPr>
        <p:spPr>
          <a:xfrm>
            <a:off x="2981069" y="6111045"/>
            <a:ext cx="495297" cy="495297"/>
          </a:xfrm>
          <a:prstGeom prst="rect">
            <a:avLst/>
          </a:prstGeom>
        </p:spPr>
        <p:txBody>
          <a:bodyPr rtlCol="0"/>
          <a:lstStyle>
            <a:lvl1pPr algn="ctr">
              <a:defRPr sz="700">
                <a:latin typeface="+mj-lt"/>
              </a:defRPr>
            </a:lvl1pPr>
          </a:lstStyle>
          <a:p>
            <a:pPr rtl="0"/>
            <a:endParaRPr lang="en-AU" dirty="0"/>
          </a:p>
        </p:txBody>
      </p:sp>
      <p:sp>
        <p:nvSpPr>
          <p:cNvPr id="186" name="Picture Placeholder 3">
            <a:extLst>
              <a:ext uri="{FF2B5EF4-FFF2-40B4-BE49-F238E27FC236}">
                <a16:creationId xmlns:a16="http://schemas.microsoft.com/office/drawing/2014/main" id="{228BE168-E334-4ED2-B70D-0C4057F7459C}"/>
              </a:ext>
            </a:extLst>
          </p:cNvPr>
          <p:cNvSpPr>
            <a:spLocks noGrp="1"/>
          </p:cNvSpPr>
          <p:nvPr>
            <p:ph type="pic" sz="quarter" idx="167"/>
          </p:nvPr>
        </p:nvSpPr>
        <p:spPr>
          <a:xfrm>
            <a:off x="3554686" y="6111045"/>
            <a:ext cx="495297" cy="495297"/>
          </a:xfrm>
          <a:prstGeom prst="rect">
            <a:avLst/>
          </a:prstGeom>
        </p:spPr>
        <p:txBody>
          <a:bodyPr rtlCol="0"/>
          <a:lstStyle>
            <a:lvl1pPr algn="ctr">
              <a:defRPr sz="700">
                <a:latin typeface="+mj-lt"/>
              </a:defRPr>
            </a:lvl1pPr>
          </a:lstStyle>
          <a:p>
            <a:pPr rtl="0"/>
            <a:endParaRPr lang="en-AU" dirty="0"/>
          </a:p>
        </p:txBody>
      </p:sp>
      <p:sp>
        <p:nvSpPr>
          <p:cNvPr id="187" name="Picture Placeholder 3">
            <a:extLst>
              <a:ext uri="{FF2B5EF4-FFF2-40B4-BE49-F238E27FC236}">
                <a16:creationId xmlns:a16="http://schemas.microsoft.com/office/drawing/2014/main" id="{43DF9E56-7964-4426-915A-C078E38A2581}"/>
              </a:ext>
            </a:extLst>
          </p:cNvPr>
          <p:cNvSpPr>
            <a:spLocks noGrp="1"/>
          </p:cNvSpPr>
          <p:nvPr>
            <p:ph type="pic" sz="quarter" idx="168"/>
          </p:nvPr>
        </p:nvSpPr>
        <p:spPr>
          <a:xfrm>
            <a:off x="4128303" y="6111045"/>
            <a:ext cx="495297" cy="495297"/>
          </a:xfrm>
          <a:prstGeom prst="rect">
            <a:avLst/>
          </a:prstGeom>
        </p:spPr>
        <p:txBody>
          <a:bodyPr rtlCol="0"/>
          <a:lstStyle>
            <a:lvl1pPr algn="ctr">
              <a:defRPr sz="700">
                <a:latin typeface="+mj-lt"/>
              </a:defRPr>
            </a:lvl1pPr>
          </a:lstStyle>
          <a:p>
            <a:pPr rtl="0"/>
            <a:endParaRPr lang="en-AU" dirty="0"/>
          </a:p>
        </p:txBody>
      </p:sp>
      <p:sp>
        <p:nvSpPr>
          <p:cNvPr id="188" name="Picture Placeholder 3">
            <a:extLst>
              <a:ext uri="{FF2B5EF4-FFF2-40B4-BE49-F238E27FC236}">
                <a16:creationId xmlns:a16="http://schemas.microsoft.com/office/drawing/2014/main" id="{D2AFB7AE-44E0-4138-9F2B-901090494D6C}"/>
              </a:ext>
            </a:extLst>
          </p:cNvPr>
          <p:cNvSpPr>
            <a:spLocks noGrp="1"/>
          </p:cNvSpPr>
          <p:nvPr>
            <p:ph type="pic" sz="quarter" idx="169"/>
          </p:nvPr>
        </p:nvSpPr>
        <p:spPr>
          <a:xfrm>
            <a:off x="4701920" y="6111045"/>
            <a:ext cx="495297" cy="495297"/>
          </a:xfrm>
          <a:prstGeom prst="rect">
            <a:avLst/>
          </a:prstGeom>
        </p:spPr>
        <p:txBody>
          <a:bodyPr rtlCol="0"/>
          <a:lstStyle>
            <a:lvl1pPr algn="ctr">
              <a:defRPr sz="700">
                <a:latin typeface="+mj-lt"/>
              </a:defRPr>
            </a:lvl1pPr>
          </a:lstStyle>
          <a:p>
            <a:pPr rtl="0"/>
            <a:endParaRPr lang="en-AU" dirty="0"/>
          </a:p>
        </p:txBody>
      </p:sp>
      <p:sp>
        <p:nvSpPr>
          <p:cNvPr id="189" name="Picture Placeholder 3">
            <a:extLst>
              <a:ext uri="{FF2B5EF4-FFF2-40B4-BE49-F238E27FC236}">
                <a16:creationId xmlns:a16="http://schemas.microsoft.com/office/drawing/2014/main" id="{9875ED8B-BD32-43CE-A57A-CCC559710FDA}"/>
              </a:ext>
            </a:extLst>
          </p:cNvPr>
          <p:cNvSpPr>
            <a:spLocks noGrp="1"/>
          </p:cNvSpPr>
          <p:nvPr>
            <p:ph type="pic" sz="quarter" idx="170"/>
          </p:nvPr>
        </p:nvSpPr>
        <p:spPr>
          <a:xfrm>
            <a:off x="5275537" y="6111045"/>
            <a:ext cx="495297" cy="495297"/>
          </a:xfrm>
          <a:prstGeom prst="rect">
            <a:avLst/>
          </a:prstGeom>
        </p:spPr>
        <p:txBody>
          <a:bodyPr rtlCol="0"/>
          <a:lstStyle>
            <a:lvl1pPr algn="ctr">
              <a:defRPr sz="700">
                <a:latin typeface="+mj-lt"/>
              </a:defRPr>
            </a:lvl1pPr>
          </a:lstStyle>
          <a:p>
            <a:pPr rtl="0"/>
            <a:endParaRPr lang="en-AU" dirty="0"/>
          </a:p>
        </p:txBody>
      </p:sp>
      <p:sp>
        <p:nvSpPr>
          <p:cNvPr id="190" name="Picture Placeholder 3">
            <a:extLst>
              <a:ext uri="{FF2B5EF4-FFF2-40B4-BE49-F238E27FC236}">
                <a16:creationId xmlns:a16="http://schemas.microsoft.com/office/drawing/2014/main" id="{60584917-F395-49C0-A26C-69AC6517224E}"/>
              </a:ext>
            </a:extLst>
          </p:cNvPr>
          <p:cNvSpPr>
            <a:spLocks noGrp="1"/>
          </p:cNvSpPr>
          <p:nvPr>
            <p:ph type="pic" sz="quarter" idx="171"/>
          </p:nvPr>
        </p:nvSpPr>
        <p:spPr>
          <a:xfrm>
            <a:off x="5849154" y="6111045"/>
            <a:ext cx="495297" cy="495297"/>
          </a:xfrm>
          <a:prstGeom prst="rect">
            <a:avLst/>
          </a:prstGeom>
        </p:spPr>
        <p:txBody>
          <a:bodyPr rtlCol="0"/>
          <a:lstStyle>
            <a:lvl1pPr algn="ctr">
              <a:defRPr sz="700">
                <a:latin typeface="+mj-lt"/>
              </a:defRPr>
            </a:lvl1pPr>
          </a:lstStyle>
          <a:p>
            <a:pPr rtl="0"/>
            <a:endParaRPr lang="en-AU" dirty="0"/>
          </a:p>
        </p:txBody>
      </p:sp>
      <p:sp>
        <p:nvSpPr>
          <p:cNvPr id="191" name="Picture Placeholder 3">
            <a:extLst>
              <a:ext uri="{FF2B5EF4-FFF2-40B4-BE49-F238E27FC236}">
                <a16:creationId xmlns:a16="http://schemas.microsoft.com/office/drawing/2014/main" id="{3493B713-AB65-4D71-9B0F-3719191EB266}"/>
              </a:ext>
            </a:extLst>
          </p:cNvPr>
          <p:cNvSpPr>
            <a:spLocks noGrp="1"/>
          </p:cNvSpPr>
          <p:nvPr>
            <p:ph type="pic" sz="quarter" idx="172"/>
          </p:nvPr>
        </p:nvSpPr>
        <p:spPr>
          <a:xfrm>
            <a:off x="6422771" y="6111045"/>
            <a:ext cx="495297" cy="495297"/>
          </a:xfrm>
          <a:prstGeom prst="rect">
            <a:avLst/>
          </a:prstGeom>
        </p:spPr>
        <p:txBody>
          <a:bodyPr rtlCol="0"/>
          <a:lstStyle>
            <a:lvl1pPr algn="ctr">
              <a:defRPr sz="700">
                <a:latin typeface="+mj-lt"/>
              </a:defRPr>
            </a:lvl1pPr>
          </a:lstStyle>
          <a:p>
            <a:pPr rtl="0"/>
            <a:endParaRPr lang="en-AU" dirty="0"/>
          </a:p>
        </p:txBody>
      </p:sp>
      <p:sp>
        <p:nvSpPr>
          <p:cNvPr id="192" name="Picture Placeholder 3">
            <a:extLst>
              <a:ext uri="{FF2B5EF4-FFF2-40B4-BE49-F238E27FC236}">
                <a16:creationId xmlns:a16="http://schemas.microsoft.com/office/drawing/2014/main" id="{A216DBA2-1E89-436F-B07B-6F504C989DEF}"/>
              </a:ext>
            </a:extLst>
          </p:cNvPr>
          <p:cNvSpPr>
            <a:spLocks noGrp="1"/>
          </p:cNvSpPr>
          <p:nvPr>
            <p:ph type="pic" sz="quarter" idx="173"/>
          </p:nvPr>
        </p:nvSpPr>
        <p:spPr>
          <a:xfrm>
            <a:off x="6996388" y="6111045"/>
            <a:ext cx="495297" cy="495297"/>
          </a:xfrm>
          <a:prstGeom prst="rect">
            <a:avLst/>
          </a:prstGeom>
        </p:spPr>
        <p:txBody>
          <a:bodyPr rtlCol="0"/>
          <a:lstStyle>
            <a:lvl1pPr algn="ctr">
              <a:defRPr sz="700">
                <a:latin typeface="+mj-lt"/>
              </a:defRPr>
            </a:lvl1pPr>
          </a:lstStyle>
          <a:p>
            <a:pPr rtl="0"/>
            <a:endParaRPr lang="en-AU" dirty="0"/>
          </a:p>
        </p:txBody>
      </p:sp>
      <p:sp>
        <p:nvSpPr>
          <p:cNvPr id="193" name="Picture Placeholder 3">
            <a:extLst>
              <a:ext uri="{FF2B5EF4-FFF2-40B4-BE49-F238E27FC236}">
                <a16:creationId xmlns:a16="http://schemas.microsoft.com/office/drawing/2014/main" id="{C3571724-BFDC-4A9F-9078-C8B39369510F}"/>
              </a:ext>
            </a:extLst>
          </p:cNvPr>
          <p:cNvSpPr>
            <a:spLocks noGrp="1"/>
          </p:cNvSpPr>
          <p:nvPr>
            <p:ph type="pic" sz="quarter" idx="174"/>
          </p:nvPr>
        </p:nvSpPr>
        <p:spPr>
          <a:xfrm>
            <a:off x="7570005" y="6111045"/>
            <a:ext cx="495297" cy="495297"/>
          </a:xfrm>
          <a:prstGeom prst="rect">
            <a:avLst/>
          </a:prstGeom>
        </p:spPr>
        <p:txBody>
          <a:bodyPr rtlCol="0"/>
          <a:lstStyle>
            <a:lvl1pPr algn="ctr">
              <a:defRPr sz="700">
                <a:latin typeface="+mj-lt"/>
              </a:defRPr>
            </a:lvl1pPr>
          </a:lstStyle>
          <a:p>
            <a:pPr rtl="0"/>
            <a:endParaRPr lang="en-AU" dirty="0"/>
          </a:p>
        </p:txBody>
      </p:sp>
      <p:sp>
        <p:nvSpPr>
          <p:cNvPr id="194" name="Picture Placeholder 3">
            <a:extLst>
              <a:ext uri="{FF2B5EF4-FFF2-40B4-BE49-F238E27FC236}">
                <a16:creationId xmlns:a16="http://schemas.microsoft.com/office/drawing/2014/main" id="{39666A92-14A9-4300-9245-8759CD8D75DB}"/>
              </a:ext>
            </a:extLst>
          </p:cNvPr>
          <p:cNvSpPr>
            <a:spLocks noGrp="1"/>
          </p:cNvSpPr>
          <p:nvPr>
            <p:ph type="pic" sz="quarter" idx="175"/>
          </p:nvPr>
        </p:nvSpPr>
        <p:spPr>
          <a:xfrm>
            <a:off x="8143622" y="6111045"/>
            <a:ext cx="495297" cy="495297"/>
          </a:xfrm>
          <a:prstGeom prst="rect">
            <a:avLst/>
          </a:prstGeom>
        </p:spPr>
        <p:txBody>
          <a:bodyPr rtlCol="0"/>
          <a:lstStyle>
            <a:lvl1pPr algn="ctr">
              <a:defRPr sz="700">
                <a:latin typeface="+mj-lt"/>
              </a:defRPr>
            </a:lvl1pPr>
          </a:lstStyle>
          <a:p>
            <a:pPr rtl="0"/>
            <a:endParaRPr lang="en-AU" dirty="0"/>
          </a:p>
        </p:txBody>
      </p:sp>
      <p:sp>
        <p:nvSpPr>
          <p:cNvPr id="195" name="Picture Placeholder 3">
            <a:extLst>
              <a:ext uri="{FF2B5EF4-FFF2-40B4-BE49-F238E27FC236}">
                <a16:creationId xmlns:a16="http://schemas.microsoft.com/office/drawing/2014/main" id="{0503CC56-5EF9-437E-829D-985E0906DD2C}"/>
              </a:ext>
            </a:extLst>
          </p:cNvPr>
          <p:cNvSpPr>
            <a:spLocks noGrp="1"/>
          </p:cNvSpPr>
          <p:nvPr>
            <p:ph type="pic" sz="quarter" idx="176"/>
          </p:nvPr>
        </p:nvSpPr>
        <p:spPr>
          <a:xfrm>
            <a:off x="8717239" y="6111045"/>
            <a:ext cx="495297" cy="495297"/>
          </a:xfrm>
          <a:prstGeom prst="rect">
            <a:avLst/>
          </a:prstGeom>
        </p:spPr>
        <p:txBody>
          <a:bodyPr rtlCol="0"/>
          <a:lstStyle>
            <a:lvl1pPr algn="ctr">
              <a:defRPr sz="700">
                <a:latin typeface="+mj-lt"/>
              </a:defRPr>
            </a:lvl1pPr>
          </a:lstStyle>
          <a:p>
            <a:pPr rtl="0"/>
            <a:endParaRPr lang="en-AU" dirty="0"/>
          </a:p>
        </p:txBody>
      </p:sp>
      <p:sp>
        <p:nvSpPr>
          <p:cNvPr id="196" name="Picture Placeholder 3">
            <a:extLst>
              <a:ext uri="{FF2B5EF4-FFF2-40B4-BE49-F238E27FC236}">
                <a16:creationId xmlns:a16="http://schemas.microsoft.com/office/drawing/2014/main" id="{8AE02A14-5ABF-4CFE-B1B3-E81972C79EC3}"/>
              </a:ext>
            </a:extLst>
          </p:cNvPr>
          <p:cNvSpPr>
            <a:spLocks noGrp="1"/>
          </p:cNvSpPr>
          <p:nvPr>
            <p:ph type="pic" sz="quarter" idx="177"/>
          </p:nvPr>
        </p:nvSpPr>
        <p:spPr>
          <a:xfrm>
            <a:off x="9290856" y="6111045"/>
            <a:ext cx="495297" cy="495297"/>
          </a:xfrm>
          <a:prstGeom prst="rect">
            <a:avLst/>
          </a:prstGeom>
        </p:spPr>
        <p:txBody>
          <a:bodyPr rtlCol="0"/>
          <a:lstStyle>
            <a:lvl1pPr algn="ctr">
              <a:defRPr sz="700">
                <a:latin typeface="+mj-lt"/>
              </a:defRPr>
            </a:lvl1pPr>
          </a:lstStyle>
          <a:p>
            <a:pPr rtl="0"/>
            <a:endParaRPr lang="en-AU" dirty="0"/>
          </a:p>
        </p:txBody>
      </p:sp>
      <p:sp>
        <p:nvSpPr>
          <p:cNvPr id="197" name="Picture Placeholder 3">
            <a:extLst>
              <a:ext uri="{FF2B5EF4-FFF2-40B4-BE49-F238E27FC236}">
                <a16:creationId xmlns:a16="http://schemas.microsoft.com/office/drawing/2014/main" id="{722B29AE-F204-4491-A0ED-F94D0D760524}"/>
              </a:ext>
            </a:extLst>
          </p:cNvPr>
          <p:cNvSpPr>
            <a:spLocks noGrp="1"/>
          </p:cNvSpPr>
          <p:nvPr>
            <p:ph type="pic" sz="quarter" idx="178"/>
          </p:nvPr>
        </p:nvSpPr>
        <p:spPr>
          <a:xfrm>
            <a:off x="9864473" y="6111045"/>
            <a:ext cx="495297" cy="495297"/>
          </a:xfrm>
          <a:prstGeom prst="rect">
            <a:avLst/>
          </a:prstGeom>
        </p:spPr>
        <p:txBody>
          <a:bodyPr rtlCol="0"/>
          <a:lstStyle>
            <a:lvl1pPr algn="ctr">
              <a:defRPr sz="700">
                <a:latin typeface="+mj-lt"/>
              </a:defRPr>
            </a:lvl1pPr>
          </a:lstStyle>
          <a:p>
            <a:pPr rtl="0"/>
            <a:endParaRPr lang="en-AU" dirty="0"/>
          </a:p>
        </p:txBody>
      </p:sp>
      <p:sp>
        <p:nvSpPr>
          <p:cNvPr id="198" name="Picture Placeholder 3">
            <a:extLst>
              <a:ext uri="{FF2B5EF4-FFF2-40B4-BE49-F238E27FC236}">
                <a16:creationId xmlns:a16="http://schemas.microsoft.com/office/drawing/2014/main" id="{BB7F7EE4-9FC4-465B-A5AC-C95DAC1673B6}"/>
              </a:ext>
            </a:extLst>
          </p:cNvPr>
          <p:cNvSpPr>
            <a:spLocks noGrp="1"/>
          </p:cNvSpPr>
          <p:nvPr>
            <p:ph type="pic" sz="quarter" idx="179"/>
          </p:nvPr>
        </p:nvSpPr>
        <p:spPr>
          <a:xfrm>
            <a:off x="10438090" y="6111045"/>
            <a:ext cx="495297" cy="495297"/>
          </a:xfrm>
          <a:prstGeom prst="rect">
            <a:avLst/>
          </a:prstGeom>
        </p:spPr>
        <p:txBody>
          <a:bodyPr rtlCol="0"/>
          <a:lstStyle>
            <a:lvl1pPr algn="ctr">
              <a:defRPr sz="700">
                <a:latin typeface="+mj-lt"/>
              </a:defRPr>
            </a:lvl1pPr>
          </a:lstStyle>
          <a:p>
            <a:pPr rtl="0"/>
            <a:endParaRPr lang="en-AU" dirty="0"/>
          </a:p>
        </p:txBody>
      </p:sp>
      <p:sp>
        <p:nvSpPr>
          <p:cNvPr id="199" name="Picture Placeholder 3">
            <a:extLst>
              <a:ext uri="{FF2B5EF4-FFF2-40B4-BE49-F238E27FC236}">
                <a16:creationId xmlns:a16="http://schemas.microsoft.com/office/drawing/2014/main" id="{5635BB65-0BDC-4B3B-95B4-778EA0382F8A}"/>
              </a:ext>
            </a:extLst>
          </p:cNvPr>
          <p:cNvSpPr>
            <a:spLocks noGrp="1"/>
          </p:cNvSpPr>
          <p:nvPr>
            <p:ph type="pic" sz="quarter" idx="180"/>
          </p:nvPr>
        </p:nvSpPr>
        <p:spPr>
          <a:xfrm>
            <a:off x="11011701" y="6111045"/>
            <a:ext cx="495297" cy="495297"/>
          </a:xfrm>
          <a:prstGeom prst="rect">
            <a:avLst/>
          </a:prstGeom>
        </p:spPr>
        <p:txBody>
          <a:bodyPr rtlCol="0"/>
          <a:lstStyle>
            <a:lvl1pPr algn="ctr">
              <a:defRPr sz="700">
                <a:latin typeface="+mj-lt"/>
              </a:defRPr>
            </a:lvl1pPr>
          </a:lstStyle>
          <a:p>
            <a:pPr rtl="0"/>
            <a:endParaRPr lang="en-AU" dirty="0"/>
          </a:p>
        </p:txBody>
      </p:sp>
      <p:sp>
        <p:nvSpPr>
          <p:cNvPr id="200" name="Title 1">
            <a:extLst>
              <a:ext uri="{FF2B5EF4-FFF2-40B4-BE49-F238E27FC236}">
                <a16:creationId xmlns:a16="http://schemas.microsoft.com/office/drawing/2014/main" id="{E6FF4A9F-9C89-4B75-A655-1C81B2F01B6C}"/>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Tree>
    <p:extLst>
      <p:ext uri="{BB962C8B-B14F-4D97-AF65-F5344CB8AC3E}">
        <p14:creationId xmlns:p14="http://schemas.microsoft.com/office/powerpoint/2010/main" val="107992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15096">
          <p15:clr>
            <a:srgbClr val="FBAE40"/>
          </p15:clr>
        </p15:guide>
        <p15:guide id="4" orient="horz" pos="7926">
          <p15:clr>
            <a:srgbClr val="FBAE40"/>
          </p15:clr>
        </p15:guide>
        <p15:guide id="5" orient="horz" pos="19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4217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0_Placeholder-Image">
    <p:spTree>
      <p:nvGrpSpPr>
        <p:cNvPr id="1" name=""/>
        <p:cNvGrpSpPr/>
        <p:nvPr/>
      </p:nvGrpSpPr>
      <p:grpSpPr>
        <a:xfrm>
          <a:off x="0" y="0"/>
          <a:ext cx="0" cy="0"/>
          <a:chOff x="0" y="0"/>
          <a:chExt cx="0" cy="0"/>
        </a:xfrm>
      </p:grpSpPr>
      <p:sp>
        <p:nvSpPr>
          <p:cNvPr id="10" name="Title 1"/>
          <p:cNvSpPr>
            <a:spLocks noGrp="1"/>
          </p:cNvSpPr>
          <p:nvPr>
            <p:ph type="title"/>
          </p:nvPr>
        </p:nvSpPr>
        <p:spPr>
          <a:xfrm>
            <a:off x="853084" y="311343"/>
            <a:ext cx="10308902" cy="831658"/>
          </a:xfrm>
          <a:prstGeom prst="rect">
            <a:avLst/>
          </a:prstGeom>
        </p:spPr>
        <p:txBody>
          <a:bodyPr rtlCol="0">
            <a:normAutofit/>
          </a:bodyPr>
          <a:lstStyle>
            <a:lvl1pPr algn="l">
              <a:defRPr sz="2000" b="1">
                <a:solidFill>
                  <a:schemeClr val="tx1">
                    <a:lumMod val="85000"/>
                    <a:lumOff val="15000"/>
                  </a:schemeClr>
                </a:solidFill>
              </a:defRPr>
            </a:lvl1pPr>
          </a:lstStyle>
          <a:p>
            <a:pPr rtl="0"/>
            <a:r>
              <a:rPr lang="fr-CA"/>
              <a:t>Click to edit Master title style</a:t>
            </a:r>
            <a:endParaRPr lang="en-GB"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l="38714" b="38727"/>
          <a:stretch/>
        </p:blipFill>
        <p:spPr>
          <a:xfrm>
            <a:off x="11302947" y="301662"/>
            <a:ext cx="588600" cy="145425"/>
          </a:xfrm>
          <a:prstGeom prst="rect">
            <a:avLst/>
          </a:prstGeom>
        </p:spPr>
      </p:pic>
      <p:sp>
        <p:nvSpPr>
          <p:cNvPr id="12" name="Shape 33"/>
          <p:cNvSpPr/>
          <p:nvPr userDrawn="1"/>
        </p:nvSpPr>
        <p:spPr>
          <a:xfrm>
            <a:off x="853084" y="6682702"/>
            <a:ext cx="1264790" cy="197069"/>
          </a:xfrm>
          <a:prstGeom prst="rect">
            <a:avLst/>
          </a:prstGeom>
          <a:solidFill>
            <a:schemeClr val="bg2">
              <a:lumMod val="25000"/>
            </a:schemeClr>
          </a:solidFill>
          <a:ln w="12700">
            <a:noFill/>
            <a:miter lim="400000"/>
          </a:ln>
        </p:spPr>
        <p:txBody>
          <a:bodyPr lIns="25400" tIns="25400" rIns="25400" bIns="25400" rtlCol="0" anchor="ctr"/>
          <a:lstStyle/>
          <a:p>
            <a:pPr algn="ctr" rtl="0">
              <a:defRPr sz="4000">
                <a:solidFill>
                  <a:srgbClr val="FFFFFF"/>
                </a:solidFill>
                <a:latin typeface="AECOM Sans Light"/>
                <a:ea typeface="AECOM Sans Light"/>
                <a:cs typeface="AECOM Sans Light"/>
                <a:sym typeface="AECOM Sans Light"/>
              </a:defRPr>
            </a:pPr>
            <a:r>
              <a:rPr lang="fr-CA" sz="700" b="1">
                <a:solidFill>
                  <a:srgbClr val="00B5E2"/>
                </a:solidFill>
                <a:latin typeface="+mj-lt"/>
              </a:rPr>
              <a:t>TITLE OF PRESENTATION</a:t>
            </a:r>
          </a:p>
        </p:txBody>
      </p:sp>
      <p:cxnSp>
        <p:nvCxnSpPr>
          <p:cNvPr id="13" name="Straight Connector 12"/>
          <p:cNvCxnSpPr/>
          <p:nvPr userDrawn="1"/>
        </p:nvCxnSpPr>
        <p:spPr>
          <a:xfrm>
            <a:off x="853084" y="224632"/>
            <a:ext cx="381657" cy="0"/>
          </a:xfrm>
          <a:prstGeom prst="line">
            <a:avLst/>
          </a:prstGeom>
          <a:noFill/>
          <a:ln w="38100" cap="flat">
            <a:solidFill>
              <a:srgbClr val="00B5E2"/>
            </a:solidFill>
            <a:prstDash val="solid"/>
            <a:miter lim="400000"/>
          </a:ln>
          <a:effectLst/>
          <a:sp3d/>
        </p:spPr>
        <p:style>
          <a:lnRef idx="0">
            <a:scrgbClr r="0" g="0" b="0"/>
          </a:lnRef>
          <a:fillRef idx="0">
            <a:scrgbClr r="0" g="0" b="0"/>
          </a:fillRef>
          <a:effectRef idx="0">
            <a:scrgbClr r="0" g="0" b="0"/>
          </a:effectRef>
          <a:fontRef idx="none"/>
        </p:style>
      </p:cxnSp>
      <p:sp>
        <p:nvSpPr>
          <p:cNvPr id="5" name="Text Placeholder 4"/>
          <p:cNvSpPr>
            <a:spLocks noGrp="1"/>
          </p:cNvSpPr>
          <p:nvPr>
            <p:ph type="body" sz="quarter" idx="11" hasCustomPrompt="1"/>
          </p:nvPr>
        </p:nvSpPr>
        <p:spPr>
          <a:xfrm>
            <a:off x="7683500" y="1271588"/>
            <a:ext cx="3478213" cy="5140325"/>
          </a:xfrm>
          <a:prstGeom prst="rect">
            <a:avLst/>
          </a:prstGeom>
        </p:spPr>
        <p:txBody>
          <a:bodyPr rtlCol="0"/>
          <a:lstStyle>
            <a:lvl1pPr>
              <a:defRPr sz="1200"/>
            </a:lvl1pPr>
            <a:lvl2pPr>
              <a:defRPr sz="1200"/>
            </a:lvl2pPr>
            <a:lvl3pPr>
              <a:defRPr sz="1200"/>
            </a:lvl3pPr>
            <a:lvl4pPr>
              <a:defRPr sz="1200"/>
            </a:lvl4pPr>
            <a:lvl5pPr>
              <a:defRPr sz="1200"/>
            </a:lvl5pPr>
          </a:lstStyle>
          <a:p>
            <a:pPr lvl="0" rtl="0"/>
            <a:r>
              <a:rPr lang="fr-CA"/>
              <a:t>Insert map description here</a:t>
            </a:r>
            <a:endParaRPr lang="en-AU" dirty="0"/>
          </a:p>
        </p:txBody>
      </p:sp>
    </p:spTree>
    <p:extLst>
      <p:ext uri="{BB962C8B-B14F-4D97-AF65-F5344CB8AC3E}">
        <p14:creationId xmlns:p14="http://schemas.microsoft.com/office/powerpoint/2010/main" val="336667007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BF3D-57CA-4603-AE69-6589E4283939}"/>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fr-CA"/>
              <a:t>Click to edit Master title style</a:t>
            </a:r>
          </a:p>
        </p:txBody>
      </p:sp>
      <p:sp>
        <p:nvSpPr>
          <p:cNvPr id="3" name="Subtitle 2">
            <a:extLst>
              <a:ext uri="{FF2B5EF4-FFF2-40B4-BE49-F238E27FC236}">
                <a16:creationId xmlns:a16="http://schemas.microsoft.com/office/drawing/2014/main" id="{D8D97C24-5A45-44F8-B388-6479EDB10E4A}"/>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CA"/>
              <a:t>Click to edit Master subtitle style</a:t>
            </a:r>
          </a:p>
        </p:txBody>
      </p:sp>
      <p:sp>
        <p:nvSpPr>
          <p:cNvPr id="4" name="Date Placeholder 3">
            <a:extLst>
              <a:ext uri="{FF2B5EF4-FFF2-40B4-BE49-F238E27FC236}">
                <a16:creationId xmlns:a16="http://schemas.microsoft.com/office/drawing/2014/main" id="{1F957B3F-D438-48DE-AD26-CCD7BF567297}"/>
              </a:ext>
            </a:extLst>
          </p:cNvPr>
          <p:cNvSpPr>
            <a:spLocks noGrp="1"/>
          </p:cNvSpPr>
          <p:nvPr>
            <p:ph type="dt" sz="half" idx="10"/>
          </p:nvPr>
        </p:nvSpPr>
        <p:spPr/>
        <p:txBody>
          <a:bodyPr rtlCol="0"/>
          <a:lstStyle/>
          <a:p>
            <a:pPr rtl="0"/>
            <a:fld id="{F1AC9DBA-9541-4796-A224-42053529A2D0}" type="datetimeFigureOut">
              <a:rPr lang="en-US" smtClean="0"/>
              <a:pPr rtl="0"/>
              <a:t>3/8/2021</a:t>
            </a:fld>
            <a:endParaRPr lang="en-US"/>
          </a:p>
        </p:txBody>
      </p:sp>
      <p:sp>
        <p:nvSpPr>
          <p:cNvPr id="5" name="Footer Placeholder 4">
            <a:extLst>
              <a:ext uri="{FF2B5EF4-FFF2-40B4-BE49-F238E27FC236}">
                <a16:creationId xmlns:a16="http://schemas.microsoft.com/office/drawing/2014/main" id="{17BF1E24-2D2E-4B47-97B5-71784A746996}"/>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3231717D-B999-4AF5-85EF-6FC94EC69E20}"/>
              </a:ext>
            </a:extLst>
          </p:cNvPr>
          <p:cNvSpPr>
            <a:spLocks noGrp="1"/>
          </p:cNvSpPr>
          <p:nvPr>
            <p:ph type="sldNum" sz="quarter" idx="12"/>
          </p:nvPr>
        </p:nvSpPr>
        <p:spPr/>
        <p:txBody>
          <a:bodyPr rtlCol="0"/>
          <a:lstStyle/>
          <a:p>
            <a:pPr rtl="0"/>
            <a:fld id="{D91AB72D-DF88-4A19-8845-C09E368A7970}" type="slidenum">
              <a:rPr lang="en-US" smtClean="0"/>
              <a:pPr rtl="0"/>
              <a:t>‹N°›</a:t>
            </a:fld>
            <a:endParaRPr lang="en-US"/>
          </a:p>
        </p:txBody>
      </p:sp>
    </p:spTree>
    <p:extLst>
      <p:ext uri="{BB962C8B-B14F-4D97-AF65-F5344CB8AC3E}">
        <p14:creationId xmlns:p14="http://schemas.microsoft.com/office/powerpoint/2010/main" val="26422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192087" y="1484313"/>
            <a:ext cx="11807825" cy="1765300"/>
          </a:xfrm>
        </p:spPr>
        <p:txBody>
          <a:bodyPr rtlCol="0" anchor="b" anchorCtr="0"/>
          <a:lstStyle>
            <a:lvl1pPr marL="0" indent="0">
              <a:buNone/>
              <a:defRPr sz="60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192088" y="3429001"/>
            <a:ext cx="5759450" cy="1620837"/>
          </a:xfrm>
        </p:spPr>
        <p:txBody>
          <a:bodyPr rtlCol="0" anchor="t" anchorCtr="0"/>
          <a:lstStyle>
            <a:lvl1pPr marL="0" indent="0">
              <a:buNone/>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Presentation description / </a:t>
            </a:r>
            <a:br>
              <a:rPr lang="en-GB" dirty="0"/>
            </a:br>
            <a:r>
              <a:rPr lang="fr-CA"/>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192088" y="5373687"/>
            <a:ext cx="5759450" cy="935037"/>
          </a:xfrm>
        </p:spPr>
        <p:txBody>
          <a:bodyPr rtlCol="0" anchor="t" anchorCtr="0"/>
          <a:lstStyle>
            <a:lvl1pPr marL="0" indent="0">
              <a:lnSpc>
                <a:spcPct val="90000"/>
              </a:lnSpc>
              <a:spcBef>
                <a:spcPts val="0"/>
              </a:spcBef>
              <a:buNone/>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Presenter name</a:t>
            </a:r>
          </a:p>
          <a:p>
            <a:pPr lvl="0" rtl="0"/>
            <a:r>
              <a:rPr lang="fr-CA"/>
              <a:t>Title</a:t>
            </a:r>
          </a:p>
        </p:txBody>
      </p:sp>
      <p:pic>
        <p:nvPicPr>
          <p:cNvPr id="7" name="Picture 6">
            <a:extLst>
              <a:ext uri="{FF2B5EF4-FFF2-40B4-BE49-F238E27FC236}">
                <a16:creationId xmlns:a16="http://schemas.microsoft.com/office/drawing/2014/main" id="{B268983C-442E-3442-A885-2EBC4210D127}"/>
              </a:ext>
            </a:extLst>
          </p:cNvPr>
          <p:cNvPicPr>
            <a:picLocks noChangeAspect="1"/>
          </p:cNvPicPr>
          <p:nvPr userDrawn="1"/>
        </p:nvPicPr>
        <p:blipFill>
          <a:blip r:embed="rId2"/>
          <a:srcRect/>
          <a:stretch/>
        </p:blipFill>
        <p:spPr>
          <a:xfrm>
            <a:off x="9374961" y="368300"/>
            <a:ext cx="2447397" cy="337973"/>
          </a:xfrm>
          <a:prstGeom prst="rect">
            <a:avLst/>
          </a:prstGeom>
        </p:spPr>
      </p:pic>
    </p:spTree>
    <p:extLst>
      <p:ext uri="{BB962C8B-B14F-4D97-AF65-F5344CB8AC3E}">
        <p14:creationId xmlns:p14="http://schemas.microsoft.com/office/powerpoint/2010/main" val="197983609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1484313"/>
            <a:ext cx="11807824" cy="3565525"/>
          </a:xfrm>
          <a:prstGeom prst="rect">
            <a:avLst/>
          </a:prstGeom>
        </p:spPr>
        <p:txBody>
          <a:bodyPr lIns="0" tIns="0" rIns="0" bIns="0" rtlCol="0" anchor="ctr" anchorCtr="0">
            <a:normAutofit/>
          </a:bodyPr>
          <a:lstStyle>
            <a:lvl1pPr algn="l">
              <a:defRPr sz="48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Section title</a:t>
            </a:r>
          </a:p>
        </p:txBody>
      </p:sp>
      <p:pic>
        <p:nvPicPr>
          <p:cNvPr id="4" name="Picture 3">
            <a:extLst>
              <a:ext uri="{FF2B5EF4-FFF2-40B4-BE49-F238E27FC236}">
                <a16:creationId xmlns:a16="http://schemas.microsoft.com/office/drawing/2014/main" id="{EE7FC0A9-5455-DB4B-AE29-B1A50FD47B6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5" name="Text Placeholder 4">
            <a:extLst>
              <a:ext uri="{FF2B5EF4-FFF2-40B4-BE49-F238E27FC236}">
                <a16:creationId xmlns:a16="http://schemas.microsoft.com/office/drawing/2014/main" id="{A4CF0C63-95D4-244A-8BFB-5B1AC1B0FCD4}"/>
              </a:ext>
            </a:extLst>
          </p:cNvPr>
          <p:cNvSpPr>
            <a:spLocks noGrp="1"/>
          </p:cNvSpPr>
          <p:nvPr>
            <p:ph type="body" sz="quarter" idx="12" hasCustomPrompt="1"/>
          </p:nvPr>
        </p:nvSpPr>
        <p:spPr>
          <a:xfrm>
            <a:off x="192088" y="5373687"/>
            <a:ext cx="5759450" cy="935037"/>
          </a:xfrm>
        </p:spPr>
        <p:txBody>
          <a:bodyPr rtlCol="0" anchor="t" anchorCtr="0"/>
          <a:lstStyle>
            <a:lvl1pPr marL="0" indent="0">
              <a:lnSpc>
                <a:spcPct val="90000"/>
              </a:lnSpc>
              <a:spcBef>
                <a:spcPts val="0"/>
              </a:spcBef>
              <a:buNone/>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Presenter name</a:t>
            </a:r>
          </a:p>
          <a:p>
            <a:pPr lvl="0" rtl="0"/>
            <a:r>
              <a:rPr lang="fr-CA"/>
              <a:t>Title</a:t>
            </a:r>
          </a:p>
        </p:txBody>
      </p:sp>
    </p:spTree>
    <p:extLst>
      <p:ext uri="{BB962C8B-B14F-4D97-AF65-F5344CB8AC3E}">
        <p14:creationId xmlns:p14="http://schemas.microsoft.com/office/powerpoint/2010/main" val="373118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x1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0062-35C4-7949-B078-A3CC17338BED}"/>
              </a:ext>
            </a:extLst>
          </p:cNvPr>
          <p:cNvSpPr>
            <a:spLocks noGrp="1"/>
          </p:cNvSpPr>
          <p:nvPr>
            <p:ph type="title"/>
          </p:nvPr>
        </p:nvSpPr>
        <p:spPr>
          <a:xfrm>
            <a:off x="192089" y="368301"/>
            <a:ext cx="11807824" cy="792162"/>
          </a:xfrm>
        </p:spPr>
        <p:txBody>
          <a:bodyPr rtlCol="0"/>
          <a:lstStyle>
            <a:lvl1pPr>
              <a:defRPr>
                <a:solidFill>
                  <a:schemeClr val="accent1"/>
                </a:solidFill>
              </a:defRPr>
            </a:lvl1pPr>
          </a:lstStyle>
          <a:p>
            <a:pPr rtl="0"/>
            <a:r>
              <a:rPr lang="fr-CA"/>
              <a:t>Click to edit Master title style</a:t>
            </a:r>
            <a:endParaRPr lang="en-US" dirty="0"/>
          </a:p>
        </p:txBody>
      </p:sp>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192089" y="1484313"/>
            <a:ext cx="11807824" cy="4824412"/>
          </a:xfrm>
        </p:spPr>
        <p:txBody>
          <a:bodyPr rtlCol="0"/>
          <a:lstStyle>
            <a:lvl1pPr>
              <a:defRPr>
                <a:solidFill>
                  <a:schemeClr val="bg1"/>
                </a:solidFill>
              </a:defRPr>
            </a:lvl1pPr>
            <a:lvl2pPr>
              <a:defRPr>
                <a:solidFill>
                  <a:schemeClr val="bg1"/>
                </a:solidFill>
              </a:defRPr>
            </a:lvl2pPr>
          </a:lstStyle>
          <a:p>
            <a:pPr lvl="0" rtl="0"/>
            <a:r>
              <a:rPr lang="fr-CA"/>
              <a:t>Click to edit Master text styles</a:t>
            </a:r>
          </a:p>
          <a:p>
            <a:pPr lvl="1" rtl="0"/>
            <a:r>
              <a:rPr lang="fr-CA"/>
              <a:t>Second level</a:t>
            </a:r>
          </a:p>
        </p:txBody>
      </p:sp>
      <p:pic>
        <p:nvPicPr>
          <p:cNvPr id="10" name="Picture 9">
            <a:extLst>
              <a:ext uri="{FF2B5EF4-FFF2-40B4-BE49-F238E27FC236}">
                <a16:creationId xmlns:a16="http://schemas.microsoft.com/office/drawing/2014/main" id="{F7E87BC9-59D8-7A43-8D51-D39375D9045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6" name="Straight Connector 5">
            <a:extLst>
              <a:ext uri="{FF2B5EF4-FFF2-40B4-BE49-F238E27FC236}">
                <a16:creationId xmlns:a16="http://schemas.microsoft.com/office/drawing/2014/main" id="{45B279AD-41CB-CD43-B373-A47151187F6E}"/>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66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B8A7-34F1-2F44-BFD0-5B0963106CEC}"/>
              </a:ext>
            </a:extLst>
          </p:cNvPr>
          <p:cNvSpPr>
            <a:spLocks noGrp="1"/>
          </p:cNvSpPr>
          <p:nvPr>
            <p:ph type="title"/>
          </p:nvPr>
        </p:nvSpPr>
        <p:spPr>
          <a:xfrm>
            <a:off x="192089" y="368301"/>
            <a:ext cx="11807824" cy="792162"/>
          </a:xfrm>
        </p:spPr>
        <p:txBody>
          <a:bodyPr lIns="0" tIns="0" rIns="0" bIns="0" rtlCol="0" anchor="t" anchorCtr="0">
            <a:norm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8" name="Picture 7">
            <a:extLst>
              <a:ext uri="{FF2B5EF4-FFF2-40B4-BE49-F238E27FC236}">
                <a16:creationId xmlns:a16="http://schemas.microsoft.com/office/drawing/2014/main" id="{0864F645-AB02-DA4A-A91C-E1512E8CB6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6" name="Straight Connector 5">
            <a:extLst>
              <a:ext uri="{FF2B5EF4-FFF2-40B4-BE49-F238E27FC236}">
                <a16:creationId xmlns:a16="http://schemas.microsoft.com/office/drawing/2014/main" id="{77542407-0F3C-1446-8EC5-64FB779F5147}"/>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5566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B8A7-34F1-2F44-BFD0-5B0963106CEC}"/>
              </a:ext>
            </a:extLst>
          </p:cNvPr>
          <p:cNvSpPr>
            <a:spLocks noGrp="1"/>
          </p:cNvSpPr>
          <p:nvPr>
            <p:ph type="title"/>
          </p:nvPr>
        </p:nvSpPr>
        <p:spPr>
          <a:xfrm>
            <a:off x="192089" y="368301"/>
            <a:ext cx="11807824" cy="792162"/>
          </a:xfrm>
        </p:spPr>
        <p:txBody>
          <a:bodyPr lIns="0" tIns="0" rIns="0" bIns="0" rtlCol="0" anchor="t" anchorCtr="0">
            <a:norm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6" name="Picture 5">
            <a:extLst>
              <a:ext uri="{FF2B5EF4-FFF2-40B4-BE49-F238E27FC236}">
                <a16:creationId xmlns:a16="http://schemas.microsoft.com/office/drawing/2014/main" id="{94DA7256-F6F2-9C49-8A82-468087E971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F1C71466-8AFC-0F44-BFA7-5A78EF317063}"/>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53129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dy only">
    <p:bg>
      <p:bgPr>
        <a:solidFill>
          <a:schemeClr val="tx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2B9747-A3CB-244F-9DD9-668E5443B718}"/>
              </a:ext>
            </a:extLst>
          </p:cNvPr>
          <p:cNvSpPr>
            <a:spLocks noGrp="1"/>
          </p:cNvSpPr>
          <p:nvPr>
            <p:ph sz="quarter" idx="10"/>
          </p:nvPr>
        </p:nvSpPr>
        <p:spPr>
          <a:xfrm>
            <a:off x="192088" y="368299"/>
            <a:ext cx="11807825" cy="5940417"/>
          </a:xfrm>
        </p:spPr>
        <p:txBody>
          <a:bodyPr lIns="0" tIns="0" rIns="0" bIns="0" rtlCol="0">
            <a:normAutofit/>
          </a:bodyPr>
          <a:lstStyle>
            <a:lvl1pPr marL="0" indent="0">
              <a:buNone/>
              <a:defRPr sz="2500" b="0" i="0">
                <a:solidFill>
                  <a:schemeClr val="bg1"/>
                </a:solidFill>
                <a:latin typeface="Arial" panose="020B0604020202020204" pitchFamily="34" charset="0"/>
                <a:ea typeface="AECOM Sans Light" panose="020B0404020202020204" pitchFamily="34" charset="0"/>
                <a:cs typeface="Arial" panose="020B0604020202020204" pitchFamily="34" charset="0"/>
              </a:defRPr>
            </a:lvl1pPr>
            <a:lvl2pPr marL="368300" indent="-355600">
              <a:tabLst/>
              <a:defRPr sz="2500" b="0" i="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a:defRPr>
                <a:latin typeface="AECOM Sans" panose="020B0504020202020204" pitchFamily="34" charset="0"/>
                <a:ea typeface="AECOM Sans" panose="020B0504020202020204" pitchFamily="34" charset="0"/>
                <a:cs typeface="AECOM Sans" panose="020B0504020202020204" pitchFamily="34" charset="0"/>
              </a:defRPr>
            </a:lvl3pPr>
          </a:lstStyle>
          <a:p>
            <a:pPr lvl="0" rtl="0"/>
            <a:r>
              <a:rPr lang="fr-CA"/>
              <a:t>Click to edit Master text styles</a:t>
            </a:r>
          </a:p>
          <a:p>
            <a:pPr lvl="1" rtl="0"/>
            <a:r>
              <a:rPr lang="fr-CA"/>
              <a:t>Second level</a:t>
            </a:r>
          </a:p>
        </p:txBody>
      </p:sp>
      <p:pic>
        <p:nvPicPr>
          <p:cNvPr id="10" name="Picture 9">
            <a:extLst>
              <a:ext uri="{FF2B5EF4-FFF2-40B4-BE49-F238E27FC236}">
                <a16:creationId xmlns:a16="http://schemas.microsoft.com/office/drawing/2014/main" id="{BFD246CF-39E7-524D-9794-4579951D97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9B2E6286-2B2F-B94D-A968-2CA790059E6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59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x1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5"/>
            <a:ext cx="11807824" cy="792157"/>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5759451" cy="4824407"/>
          </a:xfrm>
        </p:spPr>
        <p:txBody>
          <a:bodyPr rtlCol="0"/>
          <a:lstStyle>
            <a:lvl1pPr marL="269875" indent="-263525">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2"/>
            <a:ext cx="5759450" cy="4824406"/>
          </a:xfrm>
        </p:spPr>
        <p:txBody>
          <a:bodyPr rtlCol="0"/>
          <a:lstStyle>
            <a:lvl1pPr marL="269875" indent="-269875">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8" name="Picture 7">
            <a:extLst>
              <a:ext uri="{FF2B5EF4-FFF2-40B4-BE49-F238E27FC236}">
                <a16:creationId xmlns:a16="http://schemas.microsoft.com/office/drawing/2014/main" id="{62992000-E7FE-7A47-A9EE-58AF765390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9" name="Straight Connector 8">
            <a:extLst>
              <a:ext uri="{FF2B5EF4-FFF2-40B4-BE49-F238E27FC236}">
                <a16:creationId xmlns:a16="http://schemas.microsoft.com/office/drawing/2014/main" id="{E2DAE07E-DBC6-6842-AE0E-5A830EC736D9}"/>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310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x1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3745231" cy="4824409"/>
          </a:xfrm>
        </p:spPr>
        <p:txBody>
          <a:bodyPr rtlCol="0"/>
          <a:lstStyle>
            <a:lvl1pPr marL="274638" indent="-274638">
              <a:buFont typeface="System Font"/>
              <a:buChar char="–"/>
              <a:tabLst/>
              <a:defRPr sz="18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4824406"/>
          </a:xfrm>
        </p:spPr>
        <p:txBody>
          <a:bodyPr rtlCol="0"/>
          <a:lstStyle>
            <a:lvl1pPr marL="274638" indent="-274638">
              <a:buFont typeface="System Font"/>
              <a:buChar char="–"/>
              <a:tabLst/>
              <a:defRPr sz="18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8254683" y="1484312"/>
            <a:ext cx="3745229" cy="4824407"/>
          </a:xfrm>
        </p:spPr>
        <p:txBody>
          <a:bodyPr rtlCol="0"/>
          <a:lstStyle>
            <a:lvl1pPr marL="274638" indent="-274638">
              <a:buFont typeface="System Font"/>
              <a:buChar char="–"/>
              <a:tabLst/>
              <a:defRPr sz="18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8" name="Straight Connector 7">
            <a:extLst>
              <a:ext uri="{FF2B5EF4-FFF2-40B4-BE49-F238E27FC236}">
                <a16:creationId xmlns:a16="http://schemas.microsoft.com/office/drawing/2014/main" id="{3759BB61-43C7-B445-BE0F-A1389201EC07}"/>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052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x1 layout">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735264" cy="4824409"/>
          </a:xfrm>
        </p:spPr>
        <p:txBody>
          <a:bodyPr rtlCol="0"/>
          <a:lstStyle>
            <a:lvl1pPr marL="0" indent="0">
              <a:buFont typeface="System Font"/>
              <a:buNone/>
              <a:tabLst/>
              <a:defRPr sz="1600">
                <a:solidFill>
                  <a:schemeClr val="bg1"/>
                </a:solidFill>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16275" y="1484312"/>
            <a:ext cx="2735263" cy="4824406"/>
          </a:xfrm>
        </p:spPr>
        <p:txBody>
          <a:bodyPr rtlCol="0"/>
          <a:lstStyle>
            <a:lvl1pPr marL="0" indent="0">
              <a:buFont typeface="System Font"/>
              <a:buNone/>
              <a:tabLst/>
              <a:defRPr sz="1600">
                <a:solidFill>
                  <a:schemeClr val="bg1"/>
                </a:solidFill>
              </a:defRPr>
            </a:lvl1pPr>
          </a:lstStyle>
          <a:p>
            <a:pPr lvl="0" rtl="0"/>
            <a:r>
              <a:rPr lang="fr-CA"/>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40463" y="1484318"/>
            <a:ext cx="2735262" cy="4824407"/>
          </a:xfrm>
        </p:spPr>
        <p:txBody>
          <a:bodyPr rtlCol="0"/>
          <a:lstStyle>
            <a:lvl1pPr marL="0" indent="0">
              <a:buFont typeface="System Font"/>
              <a:buNone/>
              <a:defRPr sz="1600">
                <a:solidFill>
                  <a:schemeClr val="bg1"/>
                </a:solidFill>
              </a:defRPr>
            </a:lvl1pPr>
          </a:lstStyle>
          <a:p>
            <a:pPr lvl="0" rtl="0"/>
            <a:r>
              <a:rPr lang="fr-CA"/>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64650" y="1484311"/>
            <a:ext cx="2735262" cy="4824407"/>
          </a:xfrm>
        </p:spPr>
        <p:txBody>
          <a:bodyPr rtlCol="0"/>
          <a:lstStyle>
            <a:lvl1pPr marL="0" indent="0">
              <a:buFont typeface="System Font"/>
              <a:buNone/>
              <a:defRPr sz="1600">
                <a:solidFill>
                  <a:schemeClr val="bg1"/>
                </a:solidFill>
              </a:defRPr>
            </a:lvl1pPr>
          </a:lstStyle>
          <a:p>
            <a:pPr lvl="0" rtl="0"/>
            <a:r>
              <a:rPr lang="fr-CA"/>
              <a:t>Click to edit Master text styles</a:t>
            </a:r>
          </a:p>
        </p:txBody>
      </p:sp>
      <p:sp>
        <p:nvSpPr>
          <p:cNvPr id="12" name="Title 1">
            <a:extLst>
              <a:ext uri="{FF2B5EF4-FFF2-40B4-BE49-F238E27FC236}">
                <a16:creationId xmlns:a16="http://schemas.microsoft.com/office/drawing/2014/main" id="{CE094809-B503-F44C-AC25-C46AA6F4EACB}"/>
              </a:ext>
            </a:extLst>
          </p:cNvPr>
          <p:cNvSpPr>
            <a:spLocks noGrp="1"/>
          </p:cNvSpPr>
          <p:nvPr>
            <p:ph type="title"/>
          </p:nvPr>
        </p:nvSpPr>
        <p:spPr>
          <a:xfrm>
            <a:off x="192087" y="368302"/>
            <a:ext cx="11807826" cy="792160"/>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cxnSp>
        <p:nvCxnSpPr>
          <p:cNvPr id="13" name="Straight Connector 12">
            <a:extLst>
              <a:ext uri="{FF2B5EF4-FFF2-40B4-BE49-F238E27FC236}">
                <a16:creationId xmlns:a16="http://schemas.microsoft.com/office/drawing/2014/main" id="{546E75D3-C378-164B-A73E-C10AFA9276E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549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x1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187129" cy="4824409"/>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898B5F8E-9A52-9D4E-89E1-5C842F0752D1}"/>
              </a:ext>
            </a:extLst>
          </p:cNvPr>
          <p:cNvSpPr>
            <a:spLocks noGrp="1"/>
          </p:cNvSpPr>
          <p:nvPr>
            <p:ph sz="quarter" idx="30"/>
          </p:nvPr>
        </p:nvSpPr>
        <p:spPr>
          <a:xfrm>
            <a:off x="2595042" y="1484316"/>
            <a:ext cx="2187129" cy="4824409"/>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19" name="Content Placeholder 2">
            <a:extLst>
              <a:ext uri="{FF2B5EF4-FFF2-40B4-BE49-F238E27FC236}">
                <a16:creationId xmlns:a16="http://schemas.microsoft.com/office/drawing/2014/main" id="{741BC2D4-4828-6A40-B55C-F3BAC631AE68}"/>
              </a:ext>
            </a:extLst>
          </p:cNvPr>
          <p:cNvSpPr>
            <a:spLocks noGrp="1"/>
          </p:cNvSpPr>
          <p:nvPr>
            <p:ph sz="quarter" idx="31"/>
          </p:nvPr>
        </p:nvSpPr>
        <p:spPr>
          <a:xfrm>
            <a:off x="4997997" y="1484316"/>
            <a:ext cx="2187129" cy="4824409"/>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0" name="Content Placeholder 2">
            <a:extLst>
              <a:ext uri="{FF2B5EF4-FFF2-40B4-BE49-F238E27FC236}">
                <a16:creationId xmlns:a16="http://schemas.microsoft.com/office/drawing/2014/main" id="{9F4731F7-7CB4-9348-A6D0-5A3469F2A551}"/>
              </a:ext>
            </a:extLst>
          </p:cNvPr>
          <p:cNvSpPr>
            <a:spLocks noGrp="1"/>
          </p:cNvSpPr>
          <p:nvPr>
            <p:ph sz="quarter" idx="32"/>
          </p:nvPr>
        </p:nvSpPr>
        <p:spPr>
          <a:xfrm>
            <a:off x="7400952" y="1484316"/>
            <a:ext cx="2187129" cy="4824409"/>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1" name="Content Placeholder 2">
            <a:extLst>
              <a:ext uri="{FF2B5EF4-FFF2-40B4-BE49-F238E27FC236}">
                <a16:creationId xmlns:a16="http://schemas.microsoft.com/office/drawing/2014/main" id="{12881ADA-FB31-7941-A796-ECAFE80150D9}"/>
              </a:ext>
            </a:extLst>
          </p:cNvPr>
          <p:cNvSpPr>
            <a:spLocks noGrp="1"/>
          </p:cNvSpPr>
          <p:nvPr>
            <p:ph sz="quarter" idx="33"/>
          </p:nvPr>
        </p:nvSpPr>
        <p:spPr>
          <a:xfrm>
            <a:off x="9803906" y="1484316"/>
            <a:ext cx="2187129" cy="4824409"/>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cxnSp>
        <p:nvCxnSpPr>
          <p:cNvPr id="11" name="Straight Connector 10">
            <a:extLst>
              <a:ext uri="{FF2B5EF4-FFF2-40B4-BE49-F238E27FC236}">
                <a16:creationId xmlns:a16="http://schemas.microsoft.com/office/drawing/2014/main" id="{0C7A231C-8AF4-4E43-A697-9025B302643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784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x2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13"/>
            <a:ext cx="11807824" cy="792149"/>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92088" y="4058162"/>
            <a:ext cx="5759450" cy="2250000"/>
          </a:xfrm>
        </p:spPr>
        <p:txBody>
          <a:bodyPr rtlCol="0"/>
          <a:lstStyle>
            <a:lvl1pPr marL="274638" indent="-274638">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2"/>
            <a:ext cx="5759451" cy="2250000"/>
          </a:xfrm>
        </p:spPr>
        <p:txBody>
          <a:bodyPr rtlCol="0"/>
          <a:lstStyle>
            <a:lvl1pPr marL="274638" indent="-274638">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6240464" y="4058725"/>
            <a:ext cx="5759449" cy="2250000"/>
          </a:xfrm>
        </p:spPr>
        <p:txBody>
          <a:bodyPr rtlCol="0"/>
          <a:lstStyle>
            <a:lvl1pPr marL="274638" indent="-274638">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3"/>
            <a:ext cx="5759449" cy="2250000"/>
          </a:xfrm>
        </p:spPr>
        <p:txBody>
          <a:bodyPr rtlCol="0"/>
          <a:lstStyle>
            <a:lvl1pPr marL="274638" indent="-274638">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11" name="Picture 10">
            <a:extLst>
              <a:ext uri="{FF2B5EF4-FFF2-40B4-BE49-F238E27FC236}">
                <a16:creationId xmlns:a16="http://schemas.microsoft.com/office/drawing/2014/main" id="{860F1DD5-48FC-4E4C-9BD5-06B014EA5FC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9" name="Straight Connector 8">
            <a:extLst>
              <a:ext uri="{FF2B5EF4-FFF2-40B4-BE49-F238E27FC236}">
                <a16:creationId xmlns:a16="http://schemas.microsoft.com/office/drawing/2014/main" id="{8727B408-3B80-E047-8E89-A6F90A0674F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426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x2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10"/>
            <a:ext cx="11807826" cy="792152"/>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92088" y="4058725"/>
            <a:ext cx="3735261" cy="2250000"/>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2"/>
            <a:ext cx="3743325" cy="2250000"/>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4224338" y="4058725"/>
            <a:ext cx="3735260" cy="2250000"/>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2250000"/>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4" name="Content Placeholder 2">
            <a:extLst>
              <a:ext uri="{FF2B5EF4-FFF2-40B4-BE49-F238E27FC236}">
                <a16:creationId xmlns:a16="http://schemas.microsoft.com/office/drawing/2014/main" id="{EC73F26E-D8F7-F546-89B9-4D7299F01568}"/>
              </a:ext>
            </a:extLst>
          </p:cNvPr>
          <p:cNvSpPr>
            <a:spLocks noGrp="1"/>
          </p:cNvSpPr>
          <p:nvPr>
            <p:ph sz="quarter" idx="29"/>
          </p:nvPr>
        </p:nvSpPr>
        <p:spPr>
          <a:xfrm>
            <a:off x="8256588" y="1484313"/>
            <a:ext cx="3743325" cy="2250000"/>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12" name="Content Placeholder 2">
            <a:extLst>
              <a:ext uri="{FF2B5EF4-FFF2-40B4-BE49-F238E27FC236}">
                <a16:creationId xmlns:a16="http://schemas.microsoft.com/office/drawing/2014/main" id="{4701359C-DFD8-F847-ADA9-9F9CDB2CDD98}"/>
              </a:ext>
            </a:extLst>
          </p:cNvPr>
          <p:cNvSpPr>
            <a:spLocks noGrp="1"/>
          </p:cNvSpPr>
          <p:nvPr>
            <p:ph sz="quarter" idx="30"/>
          </p:nvPr>
        </p:nvSpPr>
        <p:spPr>
          <a:xfrm>
            <a:off x="8264653" y="4058725"/>
            <a:ext cx="3735260" cy="2250000"/>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15" name="Picture 14">
            <a:extLst>
              <a:ext uri="{FF2B5EF4-FFF2-40B4-BE49-F238E27FC236}">
                <a16:creationId xmlns:a16="http://schemas.microsoft.com/office/drawing/2014/main" id="{02506EF0-F315-7845-A1FF-1CDB316FBCB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11" name="Straight Connector 10">
            <a:extLst>
              <a:ext uri="{FF2B5EF4-FFF2-40B4-BE49-F238E27FC236}">
                <a16:creationId xmlns:a16="http://schemas.microsoft.com/office/drawing/2014/main" id="{27138542-C06D-B244-85C6-5F0CFB023413}"/>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882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x2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9" y="1484312"/>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6" name="Content Placeholder 2">
            <a:extLst>
              <a:ext uri="{FF2B5EF4-FFF2-40B4-BE49-F238E27FC236}">
                <a16:creationId xmlns:a16="http://schemas.microsoft.com/office/drawing/2014/main" id="{85FC02E4-8F2D-0C49-969E-6DB03AED7BDD}"/>
              </a:ext>
            </a:extLst>
          </p:cNvPr>
          <p:cNvSpPr>
            <a:spLocks noGrp="1"/>
          </p:cNvSpPr>
          <p:nvPr>
            <p:ph sz="quarter" idx="33"/>
          </p:nvPr>
        </p:nvSpPr>
        <p:spPr>
          <a:xfrm>
            <a:off x="3216276" y="1484313"/>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19" name="Content Placeholder 2">
            <a:extLst>
              <a:ext uri="{FF2B5EF4-FFF2-40B4-BE49-F238E27FC236}">
                <a16:creationId xmlns:a16="http://schemas.microsoft.com/office/drawing/2014/main" id="{E9821FB0-5481-CB43-9A17-66B388706941}"/>
              </a:ext>
            </a:extLst>
          </p:cNvPr>
          <p:cNvSpPr>
            <a:spLocks noGrp="1"/>
          </p:cNvSpPr>
          <p:nvPr>
            <p:ph sz="quarter" idx="34"/>
          </p:nvPr>
        </p:nvSpPr>
        <p:spPr>
          <a:xfrm>
            <a:off x="6240463" y="1484313"/>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9264651" y="1484313"/>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8" name="Content Placeholder 2">
            <a:extLst>
              <a:ext uri="{FF2B5EF4-FFF2-40B4-BE49-F238E27FC236}">
                <a16:creationId xmlns:a16="http://schemas.microsoft.com/office/drawing/2014/main" id="{637AD8E3-8813-D74C-87CA-80D331FE2EB4}"/>
              </a:ext>
            </a:extLst>
          </p:cNvPr>
          <p:cNvSpPr>
            <a:spLocks noGrp="1"/>
          </p:cNvSpPr>
          <p:nvPr>
            <p:ph sz="quarter" idx="36"/>
          </p:nvPr>
        </p:nvSpPr>
        <p:spPr>
          <a:xfrm>
            <a:off x="192087" y="4058724"/>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9" name="Content Placeholder 2">
            <a:extLst>
              <a:ext uri="{FF2B5EF4-FFF2-40B4-BE49-F238E27FC236}">
                <a16:creationId xmlns:a16="http://schemas.microsoft.com/office/drawing/2014/main" id="{3555FD05-F617-EF4F-8A3F-9C9AD6AA040C}"/>
              </a:ext>
            </a:extLst>
          </p:cNvPr>
          <p:cNvSpPr>
            <a:spLocks noGrp="1"/>
          </p:cNvSpPr>
          <p:nvPr>
            <p:ph sz="quarter" idx="37"/>
          </p:nvPr>
        </p:nvSpPr>
        <p:spPr>
          <a:xfrm>
            <a:off x="3216274" y="4058725"/>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30" name="Content Placeholder 2">
            <a:extLst>
              <a:ext uri="{FF2B5EF4-FFF2-40B4-BE49-F238E27FC236}">
                <a16:creationId xmlns:a16="http://schemas.microsoft.com/office/drawing/2014/main" id="{40E6E57E-617C-9E45-86A8-0B0A4E5D8657}"/>
              </a:ext>
            </a:extLst>
          </p:cNvPr>
          <p:cNvSpPr>
            <a:spLocks noGrp="1"/>
          </p:cNvSpPr>
          <p:nvPr>
            <p:ph sz="quarter" idx="38"/>
          </p:nvPr>
        </p:nvSpPr>
        <p:spPr>
          <a:xfrm>
            <a:off x="6240461" y="4058725"/>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31" name="Content Placeholder 2">
            <a:extLst>
              <a:ext uri="{FF2B5EF4-FFF2-40B4-BE49-F238E27FC236}">
                <a16:creationId xmlns:a16="http://schemas.microsoft.com/office/drawing/2014/main" id="{EA5C7136-DD5F-394A-BC8C-AE3A6365E3BF}"/>
              </a:ext>
            </a:extLst>
          </p:cNvPr>
          <p:cNvSpPr>
            <a:spLocks noGrp="1"/>
          </p:cNvSpPr>
          <p:nvPr>
            <p:ph sz="quarter" idx="39"/>
          </p:nvPr>
        </p:nvSpPr>
        <p:spPr>
          <a:xfrm>
            <a:off x="9264649" y="4058725"/>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cxnSp>
        <p:nvCxnSpPr>
          <p:cNvPr id="17" name="Straight Connector 16">
            <a:extLst>
              <a:ext uri="{FF2B5EF4-FFF2-40B4-BE49-F238E27FC236}">
                <a16:creationId xmlns:a16="http://schemas.microsoft.com/office/drawing/2014/main" id="{3A08622F-0304-AE4D-86E4-8E085E0E2B5C}"/>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004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3"/>
            <a:ext cx="5759452" cy="3565525"/>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pic>
        <p:nvPicPr>
          <p:cNvPr id="7" name="Picture 6">
            <a:extLst>
              <a:ext uri="{FF2B5EF4-FFF2-40B4-BE49-F238E27FC236}">
                <a16:creationId xmlns:a16="http://schemas.microsoft.com/office/drawing/2014/main" id="{79A44A91-C099-E448-AA79-D10C603771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37128" y="145985"/>
            <a:ext cx="1247433" cy="444629"/>
          </a:xfrm>
          <a:prstGeom prst="rect">
            <a:avLst/>
          </a:prstGeom>
        </p:spPr>
      </p:pic>
    </p:spTree>
    <p:extLst>
      <p:ext uri="{BB962C8B-B14F-4D97-AF65-F5344CB8AC3E}">
        <p14:creationId xmlns:p14="http://schemas.microsoft.com/office/powerpoint/2010/main" val="107945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only">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2B9747-A3CB-244F-9DD9-668E5443B718}"/>
              </a:ext>
            </a:extLst>
          </p:cNvPr>
          <p:cNvSpPr>
            <a:spLocks noGrp="1"/>
          </p:cNvSpPr>
          <p:nvPr>
            <p:ph sz="quarter" idx="10"/>
          </p:nvPr>
        </p:nvSpPr>
        <p:spPr>
          <a:xfrm>
            <a:off x="192088" y="368299"/>
            <a:ext cx="11807825" cy="5940419"/>
          </a:xfrm>
        </p:spPr>
        <p:txBody>
          <a:bodyPr lIns="0" tIns="0" rIns="0" bIns="0" rtlCol="0">
            <a:normAutofit/>
          </a:bodyPr>
          <a:lstStyle>
            <a:lvl1pPr marL="0" indent="0">
              <a:buNone/>
              <a:defRPr sz="2500" b="0" i="0">
                <a:latin typeface="Arial" panose="020B0604020202020204" pitchFamily="34" charset="0"/>
                <a:ea typeface="AECOM Sans Light" panose="020B0404020202020204" pitchFamily="34" charset="0"/>
                <a:cs typeface="Arial" panose="020B0604020202020204" pitchFamily="34" charset="0"/>
              </a:defRPr>
            </a:lvl1pPr>
            <a:lvl2pPr marL="368300" indent="-355600">
              <a:tabLst/>
              <a:defRPr sz="2500" b="0" i="0">
                <a:latin typeface="Arial" panose="020B0604020202020204" pitchFamily="34" charset="0"/>
                <a:ea typeface="AECOM Sans Light" panose="020B0404020202020204" pitchFamily="34" charset="0"/>
                <a:cs typeface="Arial" panose="020B0604020202020204" pitchFamily="34" charset="0"/>
              </a:defRPr>
            </a:lvl2pPr>
            <a:lvl3pPr>
              <a:defRPr>
                <a:latin typeface="AECOM Sans" panose="020B0504020202020204" pitchFamily="34" charset="0"/>
                <a:ea typeface="AECOM Sans" panose="020B0504020202020204" pitchFamily="34" charset="0"/>
                <a:cs typeface="AECOM Sans" panose="020B0504020202020204" pitchFamily="34" charset="0"/>
              </a:defRPr>
            </a:lvl3pPr>
          </a:lstStyle>
          <a:p>
            <a:pPr lvl="0" rtl="0"/>
            <a:r>
              <a:rPr lang="fr-CA"/>
              <a:t>Click to edit Master text styles</a:t>
            </a:r>
          </a:p>
          <a:p>
            <a:pPr lvl="1" rtl="0"/>
            <a:r>
              <a:rPr lang="fr-CA"/>
              <a:t>Second level</a:t>
            </a:r>
          </a:p>
        </p:txBody>
      </p:sp>
      <p:pic>
        <p:nvPicPr>
          <p:cNvPr id="10" name="Picture 9">
            <a:extLst>
              <a:ext uri="{FF2B5EF4-FFF2-40B4-BE49-F238E27FC236}">
                <a16:creationId xmlns:a16="http://schemas.microsoft.com/office/drawing/2014/main" id="{BFD246CF-39E7-524D-9794-4579951D97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5" name="Straight Connector 4">
            <a:extLst>
              <a:ext uri="{FF2B5EF4-FFF2-40B4-BE49-F238E27FC236}">
                <a16:creationId xmlns:a16="http://schemas.microsoft.com/office/drawing/2014/main" id="{ABF60184-0F25-DC4F-BDBD-35A3A3485049}"/>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2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6240463" y="1484313"/>
            <a:ext cx="5759450" cy="3565526"/>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cxnSp>
        <p:nvCxnSpPr>
          <p:cNvPr id="13" name="Straight Connector 12">
            <a:extLst>
              <a:ext uri="{FF2B5EF4-FFF2-40B4-BE49-F238E27FC236}">
                <a16:creationId xmlns:a16="http://schemas.microsoft.com/office/drawing/2014/main" id="{8F6E73A7-BA38-1E48-A15B-AFDF4974DF9B}"/>
              </a:ext>
            </a:extLst>
          </p:cNvPr>
          <p:cNvCxnSpPr>
            <a:cxnSpLocks/>
          </p:cNvCxnSpPr>
          <p:nvPr userDrawn="1"/>
        </p:nvCxnSpPr>
        <p:spPr>
          <a:xfrm>
            <a:off x="192087" y="206669"/>
            <a:ext cx="43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8" name="Title 1">
            <a:extLst>
              <a:ext uri="{FF2B5EF4-FFF2-40B4-BE49-F238E27FC236}">
                <a16:creationId xmlns:a16="http://schemas.microsoft.com/office/drawing/2014/main" id="{B534BBE3-AC4A-A64A-9737-8BA870D69446}"/>
              </a:ext>
            </a:extLst>
          </p:cNvPr>
          <p:cNvSpPr>
            <a:spLocks noGrp="1"/>
          </p:cNvSpPr>
          <p:nvPr>
            <p:ph type="title"/>
          </p:nvPr>
        </p:nvSpPr>
        <p:spPr>
          <a:xfrm>
            <a:off x="6240463" y="368300"/>
            <a:ext cx="5759449" cy="792162"/>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cxnSp>
        <p:nvCxnSpPr>
          <p:cNvPr id="10" name="Straight Connector 9">
            <a:extLst>
              <a:ext uri="{FF2B5EF4-FFF2-40B4-BE49-F238E27FC236}">
                <a16:creationId xmlns:a16="http://schemas.microsoft.com/office/drawing/2014/main" id="{450FF44B-B924-7F4D-A109-3899E1A3ABDE}"/>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31196402-1B04-2441-8925-52B3D80CB512}"/>
              </a:ext>
            </a:extLst>
          </p:cNvPr>
          <p:cNvSpPr>
            <a:spLocks noGrp="1"/>
          </p:cNvSpPr>
          <p:nvPr>
            <p:ph type="pic" sz="quarter" idx="25"/>
          </p:nvPr>
        </p:nvSpPr>
        <p:spPr>
          <a:xfrm>
            <a:off x="0" y="0"/>
            <a:ext cx="3935412"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2959864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image (righ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192087" y="1484313"/>
            <a:ext cx="5759449" cy="3565526"/>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7" name="Title 1">
            <a:extLst>
              <a:ext uri="{FF2B5EF4-FFF2-40B4-BE49-F238E27FC236}">
                <a16:creationId xmlns:a16="http://schemas.microsoft.com/office/drawing/2014/main" id="{C3758102-AAC4-EF4E-95BE-C05953CF1361}"/>
              </a:ext>
            </a:extLst>
          </p:cNvPr>
          <p:cNvSpPr>
            <a:spLocks noGrp="1"/>
          </p:cNvSpPr>
          <p:nvPr>
            <p:ph type="title"/>
          </p:nvPr>
        </p:nvSpPr>
        <p:spPr>
          <a:xfrm>
            <a:off x="192089" y="368300"/>
            <a:ext cx="5759449" cy="792162"/>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cxnSp>
        <p:nvCxnSpPr>
          <p:cNvPr id="8" name="Straight Connector 7">
            <a:extLst>
              <a:ext uri="{FF2B5EF4-FFF2-40B4-BE49-F238E27FC236}">
                <a16:creationId xmlns:a16="http://schemas.microsoft.com/office/drawing/2014/main" id="{4F3587A2-7153-DC40-A54F-39AD356FD814}"/>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E2EA87C0-E3CD-D347-BD97-74F3E135C1F2}"/>
              </a:ext>
            </a:extLst>
          </p:cNvPr>
          <p:cNvSpPr>
            <a:spLocks noGrp="1"/>
          </p:cNvSpPr>
          <p:nvPr>
            <p:ph type="pic" sz="quarter" idx="25"/>
          </p:nvPr>
        </p:nvSpPr>
        <p:spPr>
          <a:xfrm>
            <a:off x="8256588" y="0"/>
            <a:ext cx="3935412"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1126143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 image (left)">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40459" y="1484313"/>
            <a:ext cx="5759452" cy="3565525"/>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cxnSp>
        <p:nvCxnSpPr>
          <p:cNvPr id="5" name="Straight Connector 4">
            <a:extLst>
              <a:ext uri="{FF2B5EF4-FFF2-40B4-BE49-F238E27FC236}">
                <a16:creationId xmlns:a16="http://schemas.microsoft.com/office/drawing/2014/main" id="{BA1A545B-F6E8-F04B-B953-FABCE26C131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5C6D7BC0-23D2-9840-882A-584EEF04F995}"/>
              </a:ext>
            </a:extLst>
          </p:cNvPr>
          <p:cNvSpPr>
            <a:spLocks noGrp="1"/>
          </p:cNvSpPr>
          <p:nvPr>
            <p:ph type="title"/>
          </p:nvPr>
        </p:nvSpPr>
        <p:spPr>
          <a:xfrm>
            <a:off x="6240464" y="390485"/>
            <a:ext cx="5759449" cy="792162"/>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7" name="Picture Placeholder 4">
            <a:extLst>
              <a:ext uri="{FF2B5EF4-FFF2-40B4-BE49-F238E27FC236}">
                <a16:creationId xmlns:a16="http://schemas.microsoft.com/office/drawing/2014/main" id="{9F065473-6C5F-A140-B6B0-2CA2127584AA}"/>
              </a:ext>
            </a:extLst>
          </p:cNvPr>
          <p:cNvSpPr>
            <a:spLocks noGrp="1"/>
          </p:cNvSpPr>
          <p:nvPr>
            <p:ph type="pic" sz="quarter" idx="25"/>
          </p:nvPr>
        </p:nvSpPr>
        <p:spPr>
          <a:xfrm>
            <a:off x="0" y="0"/>
            <a:ext cx="5951540"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1349245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 image (right)">
    <p:bg>
      <p:bgPr>
        <a:solidFill>
          <a:schemeClr val="tx2"/>
        </a:solid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6"/>
            <a:ext cx="5759452" cy="3565522"/>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5759449" cy="792162"/>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80E591D7-212B-DD43-8F0E-D81BF3B9FEC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19FA41B1-B4DB-4C4D-AA7A-DF2966C59CA0}"/>
              </a:ext>
            </a:extLst>
          </p:cNvPr>
          <p:cNvSpPr>
            <a:spLocks noGrp="1"/>
          </p:cNvSpPr>
          <p:nvPr>
            <p:ph type="pic" sz="quarter" idx="25"/>
          </p:nvPr>
        </p:nvSpPr>
        <p:spPr>
          <a:xfrm>
            <a:off x="6240464" y="0"/>
            <a:ext cx="5951536"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4150423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 image (bottom)">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4D20B418-AE22-3B40-A14A-75D5BB0F9FBF}"/>
              </a:ext>
            </a:extLst>
          </p:cNvPr>
          <p:cNvSpPr>
            <a:spLocks noGrp="1"/>
          </p:cNvSpPr>
          <p:nvPr>
            <p:ph type="pic" sz="quarter" idx="25"/>
          </p:nvPr>
        </p:nvSpPr>
        <p:spPr>
          <a:xfrm>
            <a:off x="0" y="3429000"/>
            <a:ext cx="12192000" cy="3429000"/>
          </a:xfrm>
          <a:blipFill>
            <a:blip r:embed="rId2"/>
            <a:stretch>
              <a:fillRect/>
            </a:stretch>
          </a:blipFill>
        </p:spPr>
        <p:txBody>
          <a:bodyPr rtlCol="0"/>
          <a:lstStyle/>
          <a:p>
            <a:pPr rtl="0"/>
            <a:endParaRPr lang="en-US" dirty="0"/>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5" y="1484316"/>
            <a:ext cx="11807828" cy="1584321"/>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45DA5E3D-1BBE-2441-A13D-A9E651762070}"/>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637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Half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4181BB14-437F-D541-A337-1AA40B4982EF}"/>
              </a:ext>
            </a:extLst>
          </p:cNvPr>
          <p:cNvSpPr>
            <a:spLocks noGrp="1"/>
          </p:cNvSpPr>
          <p:nvPr>
            <p:ph type="pic" sz="quarter" idx="25"/>
          </p:nvPr>
        </p:nvSpPr>
        <p:spPr>
          <a:xfrm>
            <a:off x="0" y="0"/>
            <a:ext cx="12192000" cy="3429000"/>
          </a:xfrm>
          <a:blipFill>
            <a:blip r:embed="rId2"/>
            <a:stretch>
              <a:fillRect/>
            </a:stretch>
          </a:blipFill>
        </p:spPr>
        <p:txBody>
          <a:bodyPr rtlCol="0"/>
          <a:lstStyle/>
          <a:p>
            <a:pPr rtl="0"/>
            <a:endParaRPr lang="en-US" dirty="0"/>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8" y="3797300"/>
            <a:ext cx="11807828" cy="2511425"/>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5C24DFC8-DB80-F44F-A94E-31710D0E08AD}"/>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244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all out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309"/>
            <a:ext cx="11807824" cy="5940415"/>
          </a:xfrm>
        </p:spPr>
        <p:txBody>
          <a:bodyPr lIns="0" tIns="0" rIns="0" bIns="0" rtlCol="0" anchor="ctr" anchorCtr="0">
            <a:normAutofit/>
          </a:bodyPr>
          <a:lstStyle>
            <a:lvl1pPr>
              <a:lnSpc>
                <a:spcPct val="90000"/>
              </a:lnSpc>
              <a:defRPr sz="4800" b="1">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Small text call out</a:t>
            </a:r>
          </a:p>
        </p:txBody>
      </p:sp>
      <p:pic>
        <p:nvPicPr>
          <p:cNvPr id="7" name="Picture 6">
            <a:extLst>
              <a:ext uri="{FF2B5EF4-FFF2-40B4-BE49-F238E27FC236}">
                <a16:creationId xmlns:a16="http://schemas.microsoft.com/office/drawing/2014/main" id="{B57E3DBC-C178-0C44-82CC-857EFE5EFC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1051D66A-6AE6-8943-8D13-408C1B164421}"/>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68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all out medi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6" cy="5940421"/>
          </a:xfrm>
        </p:spPr>
        <p:txBody>
          <a:bodyPr lIns="0" tIns="0" rIns="0" bIns="0" rtlCol="0" anchor="ctr" anchorCtr="0">
            <a:normAutofit/>
          </a:bodyPr>
          <a:lstStyle>
            <a:lvl1pPr>
              <a:lnSpc>
                <a:spcPct val="90000"/>
              </a:lnSpc>
              <a:defRPr sz="7200" b="1">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Medium text call out</a:t>
            </a:r>
          </a:p>
        </p:txBody>
      </p:sp>
      <p:pic>
        <p:nvPicPr>
          <p:cNvPr id="7" name="Picture 6">
            <a:extLst>
              <a:ext uri="{FF2B5EF4-FFF2-40B4-BE49-F238E27FC236}">
                <a16:creationId xmlns:a16="http://schemas.microsoft.com/office/drawing/2014/main" id="{73237A8C-31B3-C34C-96AE-88E109D4D1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74A58CC3-4324-CB44-A342-B374FB6F05C5}"/>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099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all ou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299"/>
            <a:ext cx="11807824" cy="5940421"/>
          </a:xfrm>
        </p:spPr>
        <p:txBody>
          <a:bodyPr lIns="0" tIns="0" rIns="0" bIns="0" rtlCol="0" anchor="ctr" anchorCtr="0">
            <a:normAutofit/>
          </a:bodyPr>
          <a:lstStyle>
            <a:lvl1pPr>
              <a:lnSpc>
                <a:spcPct val="90000"/>
              </a:lnSpc>
              <a:defRPr sz="9600" b="1">
                <a:solidFill>
                  <a:schemeClr val="accent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Large text call out</a:t>
            </a:r>
          </a:p>
        </p:txBody>
      </p:sp>
      <p:pic>
        <p:nvPicPr>
          <p:cNvPr id="7" name="Picture 6">
            <a:extLst>
              <a:ext uri="{FF2B5EF4-FFF2-40B4-BE49-F238E27FC236}">
                <a16:creationId xmlns:a16="http://schemas.microsoft.com/office/drawing/2014/main" id="{F73F3679-D46C-A748-AB6C-5A481154A5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518B517E-3869-6D45-BC5A-FABAA3C889BD}"/>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3886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e">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51F6C-4489-4D48-8BAA-11D2730B2020}"/>
              </a:ext>
            </a:extLst>
          </p:cNvPr>
          <p:cNvPicPr>
            <a:picLocks noChangeAspect="1"/>
          </p:cNvPicPr>
          <p:nvPr userDrawn="1"/>
        </p:nvPicPr>
        <p:blipFill>
          <a:blip r:embed="rId2"/>
          <a:srcRect/>
          <a:stretch/>
        </p:blipFill>
        <p:spPr>
          <a:xfrm>
            <a:off x="4036309" y="2965179"/>
            <a:ext cx="4119381" cy="568867"/>
          </a:xfrm>
          <a:prstGeom prst="rect">
            <a:avLst/>
          </a:prstGeom>
        </p:spPr>
      </p:pic>
    </p:spTree>
    <p:extLst>
      <p:ext uri="{BB962C8B-B14F-4D97-AF65-F5344CB8AC3E}">
        <p14:creationId xmlns:p14="http://schemas.microsoft.com/office/powerpoint/2010/main" val="366904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5"/>
            <a:ext cx="11807824" cy="792157"/>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5759451" cy="4824407"/>
          </a:xfrm>
        </p:spPr>
        <p:txBody>
          <a:bodyPr rtlCol="0"/>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2"/>
            <a:ext cx="5759450" cy="4824406"/>
          </a:xfrm>
        </p:spPr>
        <p:txBody>
          <a:bodyPr rtlCol="0"/>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rtl="0"/>
            <a:r>
              <a:rPr lang="fr-CA"/>
              <a:t>Click to edit Master text styles</a:t>
            </a:r>
          </a:p>
        </p:txBody>
      </p:sp>
    </p:spTree>
    <p:extLst>
      <p:ext uri="{BB962C8B-B14F-4D97-AF65-F5344CB8AC3E}">
        <p14:creationId xmlns:p14="http://schemas.microsoft.com/office/powerpoint/2010/main" val="2796840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Master MAP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9E79DC-1837-487F-A675-F4D890061F3D}"/>
              </a:ext>
            </a:extLst>
          </p:cNvPr>
          <p:cNvSpPr/>
          <p:nvPr userDrawn="1"/>
        </p:nvSpPr>
        <p:spPr>
          <a:xfrm>
            <a:off x="0" y="0"/>
            <a:ext cx="12192000" cy="6858000"/>
          </a:xfrm>
          <a:prstGeom prst="rect">
            <a:avLst/>
          </a:prstGeom>
          <a:solidFill>
            <a:srgbClr val="323E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3" name="Picture 2">
            <a:extLst>
              <a:ext uri="{FF2B5EF4-FFF2-40B4-BE49-F238E27FC236}">
                <a16:creationId xmlns:a16="http://schemas.microsoft.com/office/drawing/2014/main" id="{9C9FD932-C95B-4059-A892-480892C6C6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3090" y="1117299"/>
            <a:ext cx="11010963" cy="5673998"/>
          </a:xfrm>
          <a:prstGeom prst="rect">
            <a:avLst/>
          </a:prstGeom>
        </p:spPr>
      </p:pic>
    </p:spTree>
    <p:extLst>
      <p:ext uri="{BB962C8B-B14F-4D97-AF65-F5344CB8AC3E}">
        <p14:creationId xmlns:p14="http://schemas.microsoft.com/office/powerpoint/2010/main" val="10110735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192087" y="1484313"/>
            <a:ext cx="11807825" cy="1765300"/>
          </a:xfrm>
        </p:spPr>
        <p:txBody>
          <a:bodyPr rtlCol="0" anchor="b" anchorCtr="0"/>
          <a:lstStyle>
            <a:lvl1pPr marL="0" indent="0">
              <a:buNone/>
              <a:defRPr sz="60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192088" y="3429001"/>
            <a:ext cx="5759450" cy="1620837"/>
          </a:xfrm>
        </p:spPr>
        <p:txBody>
          <a:bodyPr rtlCol="0" anchor="t" anchorCtr="0"/>
          <a:lstStyle>
            <a:lvl1pPr marL="0" indent="0">
              <a:buNone/>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Presentation description / </a:t>
            </a:r>
            <a:br>
              <a:rPr lang="en-GB" dirty="0"/>
            </a:br>
            <a:r>
              <a:rPr lang="fr-CA"/>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192088" y="5373687"/>
            <a:ext cx="5759450" cy="935037"/>
          </a:xfrm>
        </p:spPr>
        <p:txBody>
          <a:bodyPr rtlCol="0" anchor="t" anchorCtr="0"/>
          <a:lstStyle>
            <a:lvl1pPr marL="0" indent="0">
              <a:lnSpc>
                <a:spcPct val="90000"/>
              </a:lnSpc>
              <a:spcBef>
                <a:spcPts val="0"/>
              </a:spcBef>
              <a:buNone/>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Presenter name</a:t>
            </a:r>
          </a:p>
          <a:p>
            <a:pPr lvl="0" rtl="0"/>
            <a:r>
              <a:rPr lang="fr-CA"/>
              <a:t>Title</a:t>
            </a:r>
          </a:p>
        </p:txBody>
      </p:sp>
      <p:pic>
        <p:nvPicPr>
          <p:cNvPr id="7" name="Picture 6">
            <a:extLst>
              <a:ext uri="{FF2B5EF4-FFF2-40B4-BE49-F238E27FC236}">
                <a16:creationId xmlns:a16="http://schemas.microsoft.com/office/drawing/2014/main" id="{EABBDB6A-9E03-A54E-8087-B9532074D321}"/>
              </a:ext>
            </a:extLst>
          </p:cNvPr>
          <p:cNvPicPr>
            <a:picLocks noChangeAspect="1"/>
          </p:cNvPicPr>
          <p:nvPr userDrawn="1"/>
        </p:nvPicPr>
        <p:blipFill>
          <a:blip r:embed="rId2"/>
          <a:srcRect/>
          <a:stretch/>
        </p:blipFill>
        <p:spPr>
          <a:xfrm>
            <a:off x="9374961" y="368300"/>
            <a:ext cx="2447397" cy="337973"/>
          </a:xfrm>
          <a:prstGeom prst="rect">
            <a:avLst/>
          </a:prstGeom>
        </p:spPr>
      </p:pic>
    </p:spTree>
    <p:extLst>
      <p:ext uri="{BB962C8B-B14F-4D97-AF65-F5344CB8AC3E}">
        <p14:creationId xmlns:p14="http://schemas.microsoft.com/office/powerpoint/2010/main" val="4074624845"/>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1484313"/>
            <a:ext cx="11807824" cy="3565525"/>
          </a:xfrm>
          <a:prstGeom prst="rect">
            <a:avLst/>
          </a:prstGeom>
        </p:spPr>
        <p:txBody>
          <a:bodyPr lIns="0" tIns="0" rIns="0" bIns="0" rtlCol="0" anchor="ctr" anchorCtr="0">
            <a:normAutofit/>
          </a:bodyPr>
          <a:lstStyle>
            <a:lvl1pPr algn="l">
              <a:defRPr sz="48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Section title</a:t>
            </a:r>
          </a:p>
        </p:txBody>
      </p:sp>
      <p:sp>
        <p:nvSpPr>
          <p:cNvPr id="5" name="Text Placeholder 4">
            <a:extLst>
              <a:ext uri="{FF2B5EF4-FFF2-40B4-BE49-F238E27FC236}">
                <a16:creationId xmlns:a16="http://schemas.microsoft.com/office/drawing/2014/main" id="{A4CF0C63-95D4-244A-8BFB-5B1AC1B0FCD4}"/>
              </a:ext>
            </a:extLst>
          </p:cNvPr>
          <p:cNvSpPr>
            <a:spLocks noGrp="1"/>
          </p:cNvSpPr>
          <p:nvPr>
            <p:ph type="body" sz="quarter" idx="12" hasCustomPrompt="1"/>
          </p:nvPr>
        </p:nvSpPr>
        <p:spPr>
          <a:xfrm>
            <a:off x="192088" y="5373687"/>
            <a:ext cx="5759450" cy="935037"/>
          </a:xfrm>
        </p:spPr>
        <p:txBody>
          <a:bodyPr rtlCol="0" anchor="t" anchorCtr="0"/>
          <a:lstStyle>
            <a:lvl1pPr marL="0" indent="0">
              <a:lnSpc>
                <a:spcPct val="90000"/>
              </a:lnSpc>
              <a:spcBef>
                <a:spcPts val="0"/>
              </a:spcBef>
              <a:buNone/>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Presenter name</a:t>
            </a:r>
          </a:p>
          <a:p>
            <a:pPr lvl="0" rtl="0"/>
            <a:r>
              <a:rPr lang="fr-CA"/>
              <a:t>Title</a:t>
            </a:r>
          </a:p>
        </p:txBody>
      </p:sp>
      <p:pic>
        <p:nvPicPr>
          <p:cNvPr id="7" name="Picture 6">
            <a:extLst>
              <a:ext uri="{FF2B5EF4-FFF2-40B4-BE49-F238E27FC236}">
                <a16:creationId xmlns:a16="http://schemas.microsoft.com/office/drawing/2014/main" id="{13068786-EFEA-4B4B-BFE8-CCEF0DA915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Tree>
    <p:extLst>
      <p:ext uri="{BB962C8B-B14F-4D97-AF65-F5344CB8AC3E}">
        <p14:creationId xmlns:p14="http://schemas.microsoft.com/office/powerpoint/2010/main" val="3536709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B8A7-34F1-2F44-BFD0-5B0963106CEC}"/>
              </a:ext>
            </a:extLst>
          </p:cNvPr>
          <p:cNvSpPr>
            <a:spLocks noGrp="1"/>
          </p:cNvSpPr>
          <p:nvPr>
            <p:ph type="title"/>
          </p:nvPr>
        </p:nvSpPr>
        <p:spPr>
          <a:xfrm>
            <a:off x="192089" y="368301"/>
            <a:ext cx="11807824" cy="792162"/>
          </a:xfrm>
        </p:spPr>
        <p:txBody>
          <a:bodyPr lIns="0" tIns="0" rIns="0" bIns="0" rtlCol="0" anchor="t" anchorCtr="0">
            <a:norm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cxnSp>
        <p:nvCxnSpPr>
          <p:cNvPr id="7" name="Straight Connector 6">
            <a:extLst>
              <a:ext uri="{FF2B5EF4-FFF2-40B4-BE49-F238E27FC236}">
                <a16:creationId xmlns:a16="http://schemas.microsoft.com/office/drawing/2014/main" id="{F1C71466-8AFC-0F44-BFA7-5A78EF317063}"/>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5A9D085-FD50-8C46-8B5E-701BE7F6A6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Tree>
    <p:extLst>
      <p:ext uri="{BB962C8B-B14F-4D97-AF65-F5344CB8AC3E}">
        <p14:creationId xmlns:p14="http://schemas.microsoft.com/office/powerpoint/2010/main" val="337551705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all out 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309"/>
            <a:ext cx="11807824" cy="5940415"/>
          </a:xfrm>
        </p:spPr>
        <p:txBody>
          <a:bodyPr lIns="0" tIns="0" rIns="0" bIns="0" rtlCol="0" anchor="ctr" anchorCtr="0">
            <a:normAutofit/>
          </a:bodyPr>
          <a:lstStyle>
            <a:lvl1pPr>
              <a:lnSpc>
                <a:spcPct val="90000"/>
              </a:lnSpc>
              <a:defRPr sz="4800" b="1">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Small text call out</a:t>
            </a:r>
          </a:p>
        </p:txBody>
      </p:sp>
      <p:cxnSp>
        <p:nvCxnSpPr>
          <p:cNvPr id="5" name="Straight Connector 4">
            <a:extLst>
              <a:ext uri="{FF2B5EF4-FFF2-40B4-BE49-F238E27FC236}">
                <a16:creationId xmlns:a16="http://schemas.microsoft.com/office/drawing/2014/main" id="{1051D66A-6AE6-8943-8D13-408C1B164421}"/>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00CD8F3-E3F6-054D-8909-8AF319C5B9C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Tree>
    <p:extLst>
      <p:ext uri="{BB962C8B-B14F-4D97-AF65-F5344CB8AC3E}">
        <p14:creationId xmlns:p14="http://schemas.microsoft.com/office/powerpoint/2010/main" val="14450177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all out medi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6" cy="5940421"/>
          </a:xfrm>
        </p:spPr>
        <p:txBody>
          <a:bodyPr lIns="0" tIns="0" rIns="0" bIns="0" rtlCol="0" anchor="ctr" anchorCtr="0">
            <a:normAutofit/>
          </a:bodyPr>
          <a:lstStyle>
            <a:lvl1pPr>
              <a:lnSpc>
                <a:spcPct val="90000"/>
              </a:lnSpc>
              <a:defRPr sz="7200" b="1">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Medium text call out</a:t>
            </a:r>
          </a:p>
        </p:txBody>
      </p:sp>
      <p:cxnSp>
        <p:nvCxnSpPr>
          <p:cNvPr id="5" name="Straight Connector 4">
            <a:extLst>
              <a:ext uri="{FF2B5EF4-FFF2-40B4-BE49-F238E27FC236}">
                <a16:creationId xmlns:a16="http://schemas.microsoft.com/office/drawing/2014/main" id="{74A58CC3-4324-CB44-A342-B374FB6F05C5}"/>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706B253-010A-FA43-9F95-1B52A20CE75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Tree>
    <p:extLst>
      <p:ext uri="{BB962C8B-B14F-4D97-AF65-F5344CB8AC3E}">
        <p14:creationId xmlns:p14="http://schemas.microsoft.com/office/powerpoint/2010/main" val="12712188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all out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368299"/>
            <a:ext cx="11807824" cy="5940421"/>
          </a:xfrm>
        </p:spPr>
        <p:txBody>
          <a:bodyPr lIns="0" tIns="0" rIns="0" bIns="0" rtlCol="0" anchor="ctr" anchorCtr="0">
            <a:normAutofit/>
          </a:bodyPr>
          <a:lstStyle>
            <a:lvl1pPr>
              <a:lnSpc>
                <a:spcPct val="90000"/>
              </a:lnSpc>
              <a:defRPr sz="9600" b="1">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Large text call out</a:t>
            </a:r>
          </a:p>
        </p:txBody>
      </p:sp>
      <p:cxnSp>
        <p:nvCxnSpPr>
          <p:cNvPr id="5" name="Straight Connector 4">
            <a:extLst>
              <a:ext uri="{FF2B5EF4-FFF2-40B4-BE49-F238E27FC236}">
                <a16:creationId xmlns:a16="http://schemas.microsoft.com/office/drawing/2014/main" id="{518B517E-3869-6D45-BC5A-FABAA3C889BD}"/>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363FE7D-A664-B44F-91CA-6A4A7432AF9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Tree>
    <p:extLst>
      <p:ext uri="{BB962C8B-B14F-4D97-AF65-F5344CB8AC3E}">
        <p14:creationId xmlns:p14="http://schemas.microsoft.com/office/powerpoint/2010/main" val="1787451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9037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lo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51F6C-4489-4D48-8BAA-11D2730B2020}"/>
              </a:ext>
            </a:extLst>
          </p:cNvPr>
          <p:cNvPicPr>
            <a:picLocks noChangeAspect="1"/>
          </p:cNvPicPr>
          <p:nvPr userDrawn="1"/>
        </p:nvPicPr>
        <p:blipFill>
          <a:blip r:embed="rId2"/>
          <a:srcRect/>
          <a:stretch/>
        </p:blipFill>
        <p:spPr>
          <a:xfrm>
            <a:off x="4036309" y="2965179"/>
            <a:ext cx="4119381" cy="568867"/>
          </a:xfrm>
          <a:prstGeom prst="rect">
            <a:avLst/>
          </a:prstGeom>
        </p:spPr>
      </p:pic>
    </p:spTree>
    <p:extLst>
      <p:ext uri="{BB962C8B-B14F-4D97-AF65-F5344CB8AC3E}">
        <p14:creationId xmlns:p14="http://schemas.microsoft.com/office/powerpoint/2010/main" val="4189849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192087" y="1484313"/>
            <a:ext cx="11807825" cy="1765300"/>
          </a:xfrm>
        </p:spPr>
        <p:txBody>
          <a:bodyPr rtlCol="0" anchor="b" anchorCtr="0"/>
          <a:lstStyle>
            <a:lvl1pPr marL="0" indent="0">
              <a:buNone/>
              <a:defRPr sz="60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192088" y="3429001"/>
            <a:ext cx="5759450" cy="1620837"/>
          </a:xfrm>
        </p:spPr>
        <p:txBody>
          <a:bodyPr rtlCol="0" anchor="t" anchorCtr="0"/>
          <a:lstStyle>
            <a:lvl1pPr marL="0" indent="0">
              <a:buNone/>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Presentation description / </a:t>
            </a:r>
            <a:br>
              <a:rPr lang="en-GB" dirty="0"/>
            </a:br>
            <a:r>
              <a:rPr lang="fr-CA"/>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192088" y="5373688"/>
            <a:ext cx="5759450" cy="935036"/>
          </a:xfrm>
        </p:spPr>
        <p:txBody>
          <a:bodyPr rtlCol="0" anchor="t" anchorCtr="0"/>
          <a:lstStyle>
            <a:lvl1pPr marL="0" indent="0">
              <a:lnSpc>
                <a:spcPct val="90000"/>
              </a:lnSpc>
              <a:spcBef>
                <a:spcPts val="0"/>
              </a:spcBef>
              <a:buNone/>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Presenter name</a:t>
            </a:r>
          </a:p>
          <a:p>
            <a:pPr lvl="0" rtl="0"/>
            <a:r>
              <a:rPr lang="fr-CA"/>
              <a:t>Title</a:t>
            </a:r>
          </a:p>
        </p:txBody>
      </p:sp>
      <p:pic>
        <p:nvPicPr>
          <p:cNvPr id="7" name="Picture 6">
            <a:extLst>
              <a:ext uri="{FF2B5EF4-FFF2-40B4-BE49-F238E27FC236}">
                <a16:creationId xmlns:a16="http://schemas.microsoft.com/office/drawing/2014/main" id="{B268983C-442E-3442-A885-2EBC4210D127}"/>
              </a:ext>
            </a:extLst>
          </p:cNvPr>
          <p:cNvPicPr>
            <a:picLocks noChangeAspect="1"/>
          </p:cNvPicPr>
          <p:nvPr userDrawn="1"/>
        </p:nvPicPr>
        <p:blipFill>
          <a:blip r:embed="rId2"/>
          <a:srcRect/>
          <a:stretch/>
        </p:blipFill>
        <p:spPr>
          <a:xfrm>
            <a:off x="9374961" y="368300"/>
            <a:ext cx="2447397" cy="337974"/>
          </a:xfrm>
          <a:prstGeom prst="rect">
            <a:avLst/>
          </a:prstGeom>
        </p:spPr>
      </p:pic>
    </p:spTree>
    <p:extLst>
      <p:ext uri="{BB962C8B-B14F-4D97-AF65-F5344CB8AC3E}">
        <p14:creationId xmlns:p14="http://schemas.microsoft.com/office/powerpoint/2010/main" val="36145035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3745231" cy="4824409"/>
          </a:xfrm>
        </p:spPr>
        <p:txBody>
          <a:bodyPr rtlCol="0"/>
          <a:lstStyle>
            <a:lvl1pPr marL="361950" indent="-349250">
              <a:buFont typeface="System Font"/>
              <a:buChar char="–"/>
              <a:tabLst/>
              <a:defRPr sz="2100">
                <a:latin typeface="Arial" panose="020B0604020202020204" pitchFamily="34" charset="0"/>
                <a:cs typeface="Arial" panose="020B0604020202020204" pitchFamily="34" charset="0"/>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4824406"/>
          </a:xfrm>
        </p:spPr>
        <p:txBody>
          <a:bodyPr rtlCol="0"/>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rtl="0"/>
            <a:r>
              <a:rPr lang="fr-CA"/>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8254683" y="1484312"/>
            <a:ext cx="3745229" cy="4824407"/>
          </a:xfrm>
        </p:spPr>
        <p:txBody>
          <a:bodyPr rtlCol="0"/>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8" name="Straight Connector 7">
            <a:extLst>
              <a:ext uri="{FF2B5EF4-FFF2-40B4-BE49-F238E27FC236}">
                <a16:creationId xmlns:a16="http://schemas.microsoft.com/office/drawing/2014/main" id="{ABBA7810-8D61-DF4A-ACD4-EF5AE797A23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51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1484313"/>
            <a:ext cx="11807824" cy="3565525"/>
          </a:xfrm>
          <a:prstGeom prst="rect">
            <a:avLst/>
          </a:prstGeom>
        </p:spPr>
        <p:txBody>
          <a:bodyPr lIns="0" tIns="0" rIns="0" bIns="0" rtlCol="0" anchor="ctr" anchorCtr="0">
            <a:normAutofit/>
          </a:bodyPr>
          <a:lstStyle>
            <a:lvl1pPr algn="l">
              <a:defRPr sz="48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Section title</a:t>
            </a:r>
          </a:p>
        </p:txBody>
      </p:sp>
      <p:pic>
        <p:nvPicPr>
          <p:cNvPr id="4" name="Picture 3">
            <a:extLst>
              <a:ext uri="{FF2B5EF4-FFF2-40B4-BE49-F238E27FC236}">
                <a16:creationId xmlns:a16="http://schemas.microsoft.com/office/drawing/2014/main" id="{EE7FC0A9-5455-DB4B-AE29-B1A50FD47B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
        <p:nvSpPr>
          <p:cNvPr id="5" name="Text Placeholder 4">
            <a:extLst>
              <a:ext uri="{FF2B5EF4-FFF2-40B4-BE49-F238E27FC236}">
                <a16:creationId xmlns:a16="http://schemas.microsoft.com/office/drawing/2014/main" id="{7776D6F3-E33F-3C43-86D2-BF31B939C16F}"/>
              </a:ext>
            </a:extLst>
          </p:cNvPr>
          <p:cNvSpPr>
            <a:spLocks noGrp="1"/>
          </p:cNvSpPr>
          <p:nvPr>
            <p:ph type="body" sz="quarter" idx="12" hasCustomPrompt="1"/>
          </p:nvPr>
        </p:nvSpPr>
        <p:spPr>
          <a:xfrm>
            <a:off x="192089" y="5373689"/>
            <a:ext cx="5759449" cy="935036"/>
          </a:xfrm>
        </p:spPr>
        <p:txBody>
          <a:bodyPr rtlCol="0" anchor="t" anchorCtr="0"/>
          <a:lstStyle>
            <a:lvl1pPr marL="0" indent="0">
              <a:lnSpc>
                <a:spcPct val="90000"/>
              </a:lnSpc>
              <a:spcBef>
                <a:spcPts val="0"/>
              </a:spcBef>
              <a:buNone/>
              <a:defRPr sz="2100" b="0"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Presenter name</a:t>
            </a:r>
          </a:p>
          <a:p>
            <a:pPr lvl="0" rtl="0"/>
            <a:r>
              <a:rPr lang="fr-CA"/>
              <a:t>Title</a:t>
            </a:r>
          </a:p>
        </p:txBody>
      </p:sp>
    </p:spTree>
    <p:extLst>
      <p:ext uri="{BB962C8B-B14F-4D97-AF65-F5344CB8AC3E}">
        <p14:creationId xmlns:p14="http://schemas.microsoft.com/office/powerpoint/2010/main" val="11108387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x1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0062-35C4-7949-B078-A3CC17338BED}"/>
              </a:ext>
            </a:extLst>
          </p:cNvPr>
          <p:cNvSpPr>
            <a:spLocks noGrp="1"/>
          </p:cNvSpPr>
          <p:nvPr>
            <p:ph type="title"/>
          </p:nvPr>
        </p:nvSpPr>
        <p:spPr>
          <a:xfrm>
            <a:off x="192089" y="368301"/>
            <a:ext cx="11807824" cy="792162"/>
          </a:xfrm>
        </p:spPr>
        <p:txBody>
          <a:bodyPr rtlCol="0"/>
          <a:lstStyle/>
          <a:p>
            <a:pPr rtl="0"/>
            <a:r>
              <a:rPr lang="fr-CA"/>
              <a:t>Click to edit Master title style</a:t>
            </a:r>
            <a:endParaRPr lang="en-US" dirty="0"/>
          </a:p>
        </p:txBody>
      </p:sp>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192089" y="1484313"/>
            <a:ext cx="11807824" cy="4824412"/>
          </a:xfrm>
        </p:spPr>
        <p:txBody>
          <a:bodyPr rtlCol="0"/>
          <a:lstStyle/>
          <a:p>
            <a:pPr lvl="0" rtl="0"/>
            <a:r>
              <a:rPr lang="fr-CA"/>
              <a:t>Click to edit Master text styles</a:t>
            </a:r>
          </a:p>
          <a:p>
            <a:pPr lvl="1" rtl="0"/>
            <a:r>
              <a:rPr lang="fr-CA"/>
              <a:t>Second level</a:t>
            </a:r>
          </a:p>
        </p:txBody>
      </p:sp>
      <p:cxnSp>
        <p:nvCxnSpPr>
          <p:cNvPr id="9" name="Straight Connector 8">
            <a:extLst>
              <a:ext uri="{FF2B5EF4-FFF2-40B4-BE49-F238E27FC236}">
                <a16:creationId xmlns:a16="http://schemas.microsoft.com/office/drawing/2014/main" id="{CA321E4F-039F-E848-A410-13DF340CC20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7E87BC9-59D8-7A43-8D51-D39375D904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Tree>
    <p:extLst>
      <p:ext uri="{BB962C8B-B14F-4D97-AF65-F5344CB8AC3E}">
        <p14:creationId xmlns:p14="http://schemas.microsoft.com/office/powerpoint/2010/main" val="3279713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B8A7-34F1-2F44-BFD0-5B0963106CEC}"/>
              </a:ext>
            </a:extLst>
          </p:cNvPr>
          <p:cNvSpPr>
            <a:spLocks noGrp="1"/>
          </p:cNvSpPr>
          <p:nvPr>
            <p:ph type="title"/>
          </p:nvPr>
        </p:nvSpPr>
        <p:spPr>
          <a:xfrm>
            <a:off x="192089" y="368301"/>
            <a:ext cx="11807824" cy="792162"/>
          </a:xfrm>
        </p:spPr>
        <p:txBody>
          <a:bodyPr lIns="0" tIns="0" rIns="0" bIns="0" rtlCol="0" anchor="t" anchorCtr="0">
            <a:norm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8" name="Picture 7">
            <a:extLst>
              <a:ext uri="{FF2B5EF4-FFF2-40B4-BE49-F238E27FC236}">
                <a16:creationId xmlns:a16="http://schemas.microsoft.com/office/drawing/2014/main" id="{0864F645-AB02-DA4A-A91C-E1512E8CB6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6" name="Straight Connector 5">
            <a:extLst>
              <a:ext uri="{FF2B5EF4-FFF2-40B4-BE49-F238E27FC236}">
                <a16:creationId xmlns:a16="http://schemas.microsoft.com/office/drawing/2014/main" id="{77542407-0F3C-1446-8EC5-64FB779F5147}"/>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3080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dy only">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2B9747-A3CB-244F-9DD9-668E5443B718}"/>
              </a:ext>
            </a:extLst>
          </p:cNvPr>
          <p:cNvSpPr>
            <a:spLocks noGrp="1"/>
          </p:cNvSpPr>
          <p:nvPr>
            <p:ph sz="quarter" idx="10"/>
          </p:nvPr>
        </p:nvSpPr>
        <p:spPr>
          <a:xfrm>
            <a:off x="192088" y="368299"/>
            <a:ext cx="11807825" cy="5940419"/>
          </a:xfrm>
        </p:spPr>
        <p:txBody>
          <a:bodyPr lIns="0" tIns="0" rIns="0" bIns="0" rtlCol="0">
            <a:normAutofit/>
          </a:bodyPr>
          <a:lstStyle>
            <a:lvl1pPr marL="0" indent="0">
              <a:buNone/>
              <a:defRPr sz="2500" b="0" i="0">
                <a:latin typeface="Arial" panose="020B0604020202020204" pitchFamily="34" charset="0"/>
                <a:ea typeface="AECOM Sans Light" panose="020B0404020202020204" pitchFamily="34" charset="0"/>
                <a:cs typeface="Arial" panose="020B0604020202020204" pitchFamily="34" charset="0"/>
              </a:defRPr>
            </a:lvl1pPr>
            <a:lvl2pPr marL="368300" indent="-355600">
              <a:tabLst/>
              <a:defRPr sz="2500" b="0" i="0">
                <a:latin typeface="Arial" panose="020B0604020202020204" pitchFamily="34" charset="0"/>
                <a:ea typeface="AECOM Sans Light" panose="020B0404020202020204" pitchFamily="34" charset="0"/>
                <a:cs typeface="Arial" panose="020B0604020202020204" pitchFamily="34" charset="0"/>
              </a:defRPr>
            </a:lvl2pPr>
            <a:lvl3pPr>
              <a:defRPr>
                <a:latin typeface="AECOM Sans" panose="020B0504020202020204" pitchFamily="34" charset="0"/>
                <a:ea typeface="AECOM Sans" panose="020B0504020202020204" pitchFamily="34" charset="0"/>
                <a:cs typeface="AECOM Sans" panose="020B0504020202020204" pitchFamily="34" charset="0"/>
              </a:defRPr>
            </a:lvl3pPr>
          </a:lstStyle>
          <a:p>
            <a:pPr lvl="0" rtl="0"/>
            <a:r>
              <a:rPr lang="fr-CA"/>
              <a:t>Click to edit Master text styles</a:t>
            </a:r>
          </a:p>
          <a:p>
            <a:pPr lvl="1" rtl="0"/>
            <a:r>
              <a:rPr lang="fr-CA"/>
              <a:t>Second level</a:t>
            </a:r>
          </a:p>
        </p:txBody>
      </p:sp>
      <p:pic>
        <p:nvPicPr>
          <p:cNvPr id="10" name="Picture 9">
            <a:extLst>
              <a:ext uri="{FF2B5EF4-FFF2-40B4-BE49-F238E27FC236}">
                <a16:creationId xmlns:a16="http://schemas.microsoft.com/office/drawing/2014/main" id="{BFD246CF-39E7-524D-9794-4579951D97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5" name="Straight Connector 4">
            <a:extLst>
              <a:ext uri="{FF2B5EF4-FFF2-40B4-BE49-F238E27FC236}">
                <a16:creationId xmlns:a16="http://schemas.microsoft.com/office/drawing/2014/main" id="{ABF60184-0F25-DC4F-BDBD-35A3A3485049}"/>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0638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5"/>
            <a:ext cx="11807824" cy="792157"/>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5759451" cy="4824407"/>
          </a:xfrm>
        </p:spPr>
        <p:txBody>
          <a:bodyPr rtlCol="0"/>
          <a:lstStyle>
            <a:lvl1pPr marL="342900" indent="-342900">
              <a:buFont typeface="System Font"/>
              <a:buChar char="–"/>
              <a:tabLst/>
              <a:defRPr sz="2100">
                <a:latin typeface="Arial" panose="020B0604020202020204" pitchFamily="34" charset="0"/>
                <a:cs typeface="Arial" panose="020B0604020202020204" pitchFamily="34" charset="0"/>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2"/>
            <a:ext cx="5759450" cy="4824406"/>
          </a:xfrm>
        </p:spPr>
        <p:txBody>
          <a:bodyPr rtlCol="0"/>
          <a:lstStyle>
            <a:lvl1pPr marL="342900" indent="-342900">
              <a:buFont typeface="System Font"/>
              <a:buChar char="–"/>
              <a:tabLst/>
              <a:defRPr sz="2100">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8" name="Picture 7">
            <a:extLst>
              <a:ext uri="{FF2B5EF4-FFF2-40B4-BE49-F238E27FC236}">
                <a16:creationId xmlns:a16="http://schemas.microsoft.com/office/drawing/2014/main" id="{62992000-E7FE-7A47-A9EE-58AF76539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9" name="Straight Connector 8">
            <a:extLst>
              <a:ext uri="{FF2B5EF4-FFF2-40B4-BE49-F238E27FC236}">
                <a16:creationId xmlns:a16="http://schemas.microsoft.com/office/drawing/2014/main" id="{14F2117E-EDBF-6E47-9CD5-8DCA2408FD24}"/>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381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3745231" cy="4824409"/>
          </a:xfrm>
        </p:spPr>
        <p:txBody>
          <a:bodyPr rtlCol="0"/>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4824406"/>
          </a:xfrm>
        </p:spPr>
        <p:txBody>
          <a:bodyPr rtlCol="0"/>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rtl="0"/>
            <a:r>
              <a:rPr lang="fr-CA"/>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8254683" y="1484312"/>
            <a:ext cx="3745229" cy="4824407"/>
          </a:xfrm>
        </p:spPr>
        <p:txBody>
          <a:bodyPr rtlCol="0"/>
          <a:lstStyle>
            <a:lvl1pPr marL="361950" indent="-361950">
              <a:buFont typeface="System Font"/>
              <a:buChar char="–"/>
              <a:tabLst/>
              <a:defRPr sz="2100">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8" name="Straight Connector 7">
            <a:extLst>
              <a:ext uri="{FF2B5EF4-FFF2-40B4-BE49-F238E27FC236}">
                <a16:creationId xmlns:a16="http://schemas.microsoft.com/office/drawing/2014/main" id="{ABBA7810-8D61-DF4A-ACD4-EF5AE797A23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0980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735264" cy="4824409"/>
          </a:xfrm>
        </p:spPr>
        <p:txBody>
          <a:bodyPr rtlCol="0"/>
          <a:lstStyle>
            <a:lvl1pPr marL="0" indent="0">
              <a:buNone/>
              <a:defRPr sz="1800">
                <a:latin typeface="Arial" panose="020B0604020202020204" pitchFamily="34" charset="0"/>
                <a:cs typeface="Arial" panose="020B0604020202020204" pitchFamily="34" charset="0"/>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16275" y="1484312"/>
            <a:ext cx="2735263" cy="4824406"/>
          </a:xfrm>
        </p:spPr>
        <p:txBody>
          <a:bodyPr rtlCol="0"/>
          <a:lstStyle>
            <a:lvl1pPr marL="0" indent="0">
              <a:buNone/>
              <a:defRPr sz="1800">
                <a:latin typeface="Arial" panose="020B0604020202020204" pitchFamily="34" charset="0"/>
                <a:cs typeface="Arial" panose="020B0604020202020204" pitchFamily="34" charset="0"/>
              </a:defRPr>
            </a:lvl1pPr>
          </a:lstStyle>
          <a:p>
            <a:pPr lvl="0" rtl="0"/>
            <a:r>
              <a:rPr lang="fr-CA"/>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40463" y="1484318"/>
            <a:ext cx="2735262" cy="4824407"/>
          </a:xfrm>
        </p:spPr>
        <p:txBody>
          <a:bodyPr rtlCol="0"/>
          <a:lstStyle>
            <a:lvl1pPr marL="0" indent="0">
              <a:buNone/>
              <a:defRPr sz="1800">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64650" y="1484311"/>
            <a:ext cx="2735262" cy="4824407"/>
          </a:xfrm>
        </p:spPr>
        <p:txBody>
          <a:bodyPr rtlCol="0"/>
          <a:lstStyle>
            <a:lvl1pPr marL="0" indent="0">
              <a:buNone/>
              <a:defRPr sz="1800">
                <a:latin typeface="Arial" panose="020B0604020202020204" pitchFamily="34" charset="0"/>
                <a:cs typeface="Arial" panose="020B0604020202020204" pitchFamily="34" charset="0"/>
              </a:defRPr>
            </a:lvl1pPr>
          </a:lstStyle>
          <a:p>
            <a:pPr lvl="0" rtl="0"/>
            <a:r>
              <a:rPr lang="fr-CA"/>
              <a:t>Click to edit Master text styles</a:t>
            </a:r>
          </a:p>
        </p:txBody>
      </p:sp>
      <p:cxnSp>
        <p:nvCxnSpPr>
          <p:cNvPr id="12" name="Straight Connector 11">
            <a:extLst>
              <a:ext uri="{FF2B5EF4-FFF2-40B4-BE49-F238E27FC236}">
                <a16:creationId xmlns:a16="http://schemas.microsoft.com/office/drawing/2014/main" id="{32BCDB2D-B247-BC49-A03C-67EB91228087}"/>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1152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187129" cy="4824409"/>
          </a:xfrm>
        </p:spPr>
        <p:txBody>
          <a:bodyPr rtlCol="0"/>
          <a:lstStyle>
            <a:lvl1pPr marL="0" indent="0">
              <a:buNone/>
              <a:defRPr sz="1600"/>
            </a:lvl1pPr>
          </a:lstStyle>
          <a:p>
            <a:pPr lvl="0" rtl="0"/>
            <a:r>
              <a:rPr lang="fr-CA"/>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
        <p:nvSpPr>
          <p:cNvPr id="17" name="Content Placeholder 2">
            <a:extLst>
              <a:ext uri="{FF2B5EF4-FFF2-40B4-BE49-F238E27FC236}">
                <a16:creationId xmlns:a16="http://schemas.microsoft.com/office/drawing/2014/main" id="{898B5F8E-9A52-9D4E-89E1-5C842F0752D1}"/>
              </a:ext>
            </a:extLst>
          </p:cNvPr>
          <p:cNvSpPr>
            <a:spLocks noGrp="1"/>
          </p:cNvSpPr>
          <p:nvPr>
            <p:ph sz="quarter" idx="30"/>
          </p:nvPr>
        </p:nvSpPr>
        <p:spPr>
          <a:xfrm>
            <a:off x="2595042" y="1484316"/>
            <a:ext cx="2187129" cy="4824409"/>
          </a:xfrm>
        </p:spPr>
        <p:txBody>
          <a:bodyPr rtlCol="0"/>
          <a:lstStyle>
            <a:lvl1pPr marL="0" indent="0">
              <a:buNone/>
              <a:defRPr sz="1600"/>
            </a:lvl1pPr>
          </a:lstStyle>
          <a:p>
            <a:pPr lvl="0" rtl="0"/>
            <a:r>
              <a:rPr lang="fr-CA"/>
              <a:t>Click to edit Master text styles</a:t>
            </a:r>
          </a:p>
        </p:txBody>
      </p:sp>
      <p:sp>
        <p:nvSpPr>
          <p:cNvPr id="19" name="Content Placeholder 2">
            <a:extLst>
              <a:ext uri="{FF2B5EF4-FFF2-40B4-BE49-F238E27FC236}">
                <a16:creationId xmlns:a16="http://schemas.microsoft.com/office/drawing/2014/main" id="{741BC2D4-4828-6A40-B55C-F3BAC631AE68}"/>
              </a:ext>
            </a:extLst>
          </p:cNvPr>
          <p:cNvSpPr>
            <a:spLocks noGrp="1"/>
          </p:cNvSpPr>
          <p:nvPr>
            <p:ph sz="quarter" idx="31"/>
          </p:nvPr>
        </p:nvSpPr>
        <p:spPr>
          <a:xfrm>
            <a:off x="4997997" y="1484316"/>
            <a:ext cx="2187129" cy="4824409"/>
          </a:xfrm>
        </p:spPr>
        <p:txBody>
          <a:bodyPr rtlCol="0"/>
          <a:lstStyle>
            <a:lvl1pPr marL="0" indent="0">
              <a:buNone/>
              <a:defRPr sz="1600"/>
            </a:lvl1pPr>
          </a:lstStyle>
          <a:p>
            <a:pPr lvl="0" rtl="0"/>
            <a:r>
              <a:rPr lang="fr-CA"/>
              <a:t>Click to edit Master text styles</a:t>
            </a:r>
          </a:p>
        </p:txBody>
      </p:sp>
      <p:sp>
        <p:nvSpPr>
          <p:cNvPr id="20" name="Content Placeholder 2">
            <a:extLst>
              <a:ext uri="{FF2B5EF4-FFF2-40B4-BE49-F238E27FC236}">
                <a16:creationId xmlns:a16="http://schemas.microsoft.com/office/drawing/2014/main" id="{9F4731F7-7CB4-9348-A6D0-5A3469F2A551}"/>
              </a:ext>
            </a:extLst>
          </p:cNvPr>
          <p:cNvSpPr>
            <a:spLocks noGrp="1"/>
          </p:cNvSpPr>
          <p:nvPr>
            <p:ph sz="quarter" idx="32"/>
          </p:nvPr>
        </p:nvSpPr>
        <p:spPr>
          <a:xfrm>
            <a:off x="7400952" y="1484316"/>
            <a:ext cx="2187129" cy="4824409"/>
          </a:xfrm>
        </p:spPr>
        <p:txBody>
          <a:bodyPr rtlCol="0"/>
          <a:lstStyle>
            <a:lvl1pPr marL="0" indent="0">
              <a:buNone/>
              <a:defRPr sz="1600"/>
            </a:lvl1pPr>
          </a:lstStyle>
          <a:p>
            <a:pPr lvl="0" rtl="0"/>
            <a:r>
              <a:rPr lang="fr-CA"/>
              <a:t>Click to edit Master text styles</a:t>
            </a:r>
          </a:p>
        </p:txBody>
      </p:sp>
      <p:sp>
        <p:nvSpPr>
          <p:cNvPr id="21" name="Content Placeholder 2">
            <a:extLst>
              <a:ext uri="{FF2B5EF4-FFF2-40B4-BE49-F238E27FC236}">
                <a16:creationId xmlns:a16="http://schemas.microsoft.com/office/drawing/2014/main" id="{12881ADA-FB31-7941-A796-ECAFE80150D9}"/>
              </a:ext>
            </a:extLst>
          </p:cNvPr>
          <p:cNvSpPr>
            <a:spLocks noGrp="1"/>
          </p:cNvSpPr>
          <p:nvPr>
            <p:ph sz="quarter" idx="33"/>
          </p:nvPr>
        </p:nvSpPr>
        <p:spPr>
          <a:xfrm>
            <a:off x="9803906" y="1484316"/>
            <a:ext cx="2187129" cy="4824409"/>
          </a:xfrm>
        </p:spPr>
        <p:txBody>
          <a:bodyPr rtlCol="0"/>
          <a:lstStyle>
            <a:lvl1pPr marL="0" indent="0">
              <a:buNone/>
              <a:defRPr sz="1600"/>
            </a:lvl1pPr>
          </a:lstStyle>
          <a:p>
            <a:pPr lvl="0" rtl="0"/>
            <a:r>
              <a:rPr lang="fr-CA"/>
              <a:t>Click to edit Master text styles</a:t>
            </a:r>
          </a:p>
        </p:txBody>
      </p:sp>
      <p:cxnSp>
        <p:nvCxnSpPr>
          <p:cNvPr id="11" name="Straight Connector 10">
            <a:extLst>
              <a:ext uri="{FF2B5EF4-FFF2-40B4-BE49-F238E27FC236}">
                <a16:creationId xmlns:a16="http://schemas.microsoft.com/office/drawing/2014/main" id="{923189BF-36F8-E142-B0D2-2F0575B3A20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3357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x2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13"/>
            <a:ext cx="11807824" cy="792149"/>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92088" y="4058162"/>
            <a:ext cx="5759450" cy="2250000"/>
          </a:xfrm>
        </p:spPr>
        <p:txBody>
          <a:bodyPr rtlCol="0"/>
          <a:lstStyle>
            <a:lvl1pPr marL="0" indent="0">
              <a:buFont typeface="System Font"/>
              <a:buNone/>
              <a:tabLst/>
              <a:defRPr sz="2100"/>
            </a:lvl1pPr>
          </a:lstStyle>
          <a:p>
            <a:pPr lvl="0" rtl="0"/>
            <a:r>
              <a:rPr lang="fr-CA"/>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2"/>
            <a:ext cx="5759451" cy="2250000"/>
          </a:xfrm>
        </p:spPr>
        <p:txBody>
          <a:bodyPr rtlCol="0"/>
          <a:lstStyle>
            <a:lvl1pPr marL="0" indent="0">
              <a:buFont typeface="System Font"/>
              <a:buNone/>
              <a:tabLst/>
              <a:defRPr sz="2100"/>
            </a:lvl1pPr>
          </a:lstStyle>
          <a:p>
            <a:pPr lvl="0" rtl="0"/>
            <a:r>
              <a:rPr lang="fr-CA"/>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6240464" y="4058725"/>
            <a:ext cx="5759449" cy="2250000"/>
          </a:xfrm>
        </p:spPr>
        <p:txBody>
          <a:bodyPr rtlCol="0"/>
          <a:lstStyle>
            <a:lvl1pPr marL="22225" indent="0">
              <a:buFont typeface="System Font"/>
              <a:buNone/>
              <a:tabLst/>
              <a:defRPr sz="2100"/>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3"/>
            <a:ext cx="5759449" cy="2250000"/>
          </a:xfrm>
        </p:spPr>
        <p:txBody>
          <a:bodyPr rtlCol="0"/>
          <a:lstStyle>
            <a:lvl1pPr marL="0" indent="0">
              <a:buFont typeface="System Font"/>
              <a:buNone/>
              <a:tabLst/>
              <a:defRPr sz="2100"/>
            </a:lvl1pPr>
          </a:lstStyle>
          <a:p>
            <a:pPr lvl="0" rtl="0"/>
            <a:r>
              <a:rPr lang="fr-CA"/>
              <a:t>Click to edit Master text styles</a:t>
            </a:r>
          </a:p>
        </p:txBody>
      </p:sp>
      <p:pic>
        <p:nvPicPr>
          <p:cNvPr id="11" name="Picture 10">
            <a:extLst>
              <a:ext uri="{FF2B5EF4-FFF2-40B4-BE49-F238E27FC236}">
                <a16:creationId xmlns:a16="http://schemas.microsoft.com/office/drawing/2014/main" id="{860F1DD5-48FC-4E4C-9BD5-06B014EA5F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9" name="Straight Connector 8">
            <a:extLst>
              <a:ext uri="{FF2B5EF4-FFF2-40B4-BE49-F238E27FC236}">
                <a16:creationId xmlns:a16="http://schemas.microsoft.com/office/drawing/2014/main" id="{14900454-7C11-214F-B74C-EAD0692E5BB2}"/>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6075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x2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10"/>
            <a:ext cx="11807826" cy="792152"/>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84024" y="4058725"/>
            <a:ext cx="3743325" cy="2250000"/>
          </a:xfrm>
        </p:spPr>
        <p:txBody>
          <a:bodyPr rtlCol="0"/>
          <a:lstStyle>
            <a:lvl1pPr marL="0" indent="0">
              <a:buNone/>
              <a:defRPr sz="1800"/>
            </a:lvl1pPr>
          </a:lstStyle>
          <a:p>
            <a:pPr lvl="0" rtl="0"/>
            <a:r>
              <a:rPr lang="fr-CA"/>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2"/>
            <a:ext cx="3743325" cy="2250000"/>
          </a:xfrm>
        </p:spPr>
        <p:txBody>
          <a:bodyPr rtlCol="0"/>
          <a:lstStyle>
            <a:lvl1pPr marL="0" indent="0">
              <a:buNone/>
              <a:defRPr sz="1800"/>
            </a:lvl1pPr>
          </a:lstStyle>
          <a:p>
            <a:pPr lvl="0" rtl="0"/>
            <a:r>
              <a:rPr lang="fr-CA"/>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4224338" y="4058725"/>
            <a:ext cx="3735260" cy="2250000"/>
          </a:xfrm>
        </p:spPr>
        <p:txBody>
          <a:bodyPr rtlCol="0"/>
          <a:lstStyle>
            <a:lvl1pPr marL="0" indent="0">
              <a:buNone/>
              <a:defRPr sz="1800"/>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2250000"/>
          </a:xfrm>
        </p:spPr>
        <p:txBody>
          <a:bodyPr rtlCol="0"/>
          <a:lstStyle>
            <a:lvl1pPr marL="0" indent="0">
              <a:buNone/>
              <a:defRPr sz="1800"/>
            </a:lvl1pPr>
          </a:lstStyle>
          <a:p>
            <a:pPr lvl="0" rtl="0"/>
            <a:r>
              <a:rPr lang="fr-CA"/>
              <a:t>Click to edit Master text styles</a:t>
            </a:r>
          </a:p>
        </p:txBody>
      </p:sp>
      <p:sp>
        <p:nvSpPr>
          <p:cNvPr id="24" name="Content Placeholder 2">
            <a:extLst>
              <a:ext uri="{FF2B5EF4-FFF2-40B4-BE49-F238E27FC236}">
                <a16:creationId xmlns:a16="http://schemas.microsoft.com/office/drawing/2014/main" id="{EC73F26E-D8F7-F546-89B9-4D7299F01568}"/>
              </a:ext>
            </a:extLst>
          </p:cNvPr>
          <p:cNvSpPr>
            <a:spLocks noGrp="1"/>
          </p:cNvSpPr>
          <p:nvPr>
            <p:ph sz="quarter" idx="29"/>
          </p:nvPr>
        </p:nvSpPr>
        <p:spPr>
          <a:xfrm>
            <a:off x="8256588" y="1484313"/>
            <a:ext cx="3743325" cy="2250000"/>
          </a:xfrm>
        </p:spPr>
        <p:txBody>
          <a:bodyPr rtlCol="0"/>
          <a:lstStyle>
            <a:lvl1pPr marL="0" indent="0">
              <a:buNone/>
              <a:defRPr sz="1800"/>
            </a:lvl1pPr>
          </a:lstStyle>
          <a:p>
            <a:pPr lvl="0" rtl="0"/>
            <a:r>
              <a:rPr lang="fr-CA"/>
              <a:t>Click to edit Master text styles</a:t>
            </a:r>
          </a:p>
        </p:txBody>
      </p:sp>
      <p:sp>
        <p:nvSpPr>
          <p:cNvPr id="12" name="Content Placeholder 2">
            <a:extLst>
              <a:ext uri="{FF2B5EF4-FFF2-40B4-BE49-F238E27FC236}">
                <a16:creationId xmlns:a16="http://schemas.microsoft.com/office/drawing/2014/main" id="{4701359C-DFD8-F847-ADA9-9F9CDB2CDD98}"/>
              </a:ext>
            </a:extLst>
          </p:cNvPr>
          <p:cNvSpPr>
            <a:spLocks noGrp="1"/>
          </p:cNvSpPr>
          <p:nvPr>
            <p:ph sz="quarter" idx="30"/>
          </p:nvPr>
        </p:nvSpPr>
        <p:spPr>
          <a:xfrm>
            <a:off x="8264653" y="4058725"/>
            <a:ext cx="3735260" cy="2250000"/>
          </a:xfrm>
        </p:spPr>
        <p:txBody>
          <a:bodyPr rtlCol="0"/>
          <a:lstStyle>
            <a:lvl1pPr marL="0" indent="0">
              <a:buNone/>
              <a:defRPr sz="1800"/>
            </a:lvl1pPr>
          </a:lstStyle>
          <a:p>
            <a:pPr lvl="0" rtl="0"/>
            <a:r>
              <a:rPr lang="fr-CA"/>
              <a:t>Click to edit Master text styles</a:t>
            </a:r>
          </a:p>
        </p:txBody>
      </p:sp>
      <p:pic>
        <p:nvPicPr>
          <p:cNvPr id="15" name="Picture 14">
            <a:extLst>
              <a:ext uri="{FF2B5EF4-FFF2-40B4-BE49-F238E27FC236}">
                <a16:creationId xmlns:a16="http://schemas.microsoft.com/office/drawing/2014/main" id="{02506EF0-F315-7845-A1FF-1CDB316FBC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11" name="Straight Connector 10">
            <a:extLst>
              <a:ext uri="{FF2B5EF4-FFF2-40B4-BE49-F238E27FC236}">
                <a16:creationId xmlns:a16="http://schemas.microsoft.com/office/drawing/2014/main" id="{82D42E44-2F7E-5F44-B014-DAC1320AEE9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60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735264" cy="4824409"/>
          </a:xfrm>
        </p:spPr>
        <p:txBody>
          <a:bodyPr rtlCol="0"/>
          <a:lstStyle>
            <a:lvl1pPr marL="0" indent="0">
              <a:buNone/>
              <a:defRPr sz="1800">
                <a:latin typeface="Arial" panose="020B0604020202020204" pitchFamily="34" charset="0"/>
                <a:cs typeface="Arial" panose="020B0604020202020204" pitchFamily="34" charset="0"/>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16275" y="1484312"/>
            <a:ext cx="2735263" cy="4824406"/>
          </a:xfrm>
        </p:spPr>
        <p:txBody>
          <a:bodyPr rtlCol="0"/>
          <a:lstStyle>
            <a:lvl1pPr marL="0" indent="0">
              <a:buNone/>
              <a:defRPr sz="1800">
                <a:latin typeface="Arial" panose="020B0604020202020204" pitchFamily="34" charset="0"/>
                <a:cs typeface="Arial" panose="020B0604020202020204" pitchFamily="34" charset="0"/>
              </a:defRPr>
            </a:lvl1pPr>
          </a:lstStyle>
          <a:p>
            <a:pPr lvl="0" rtl="0"/>
            <a:r>
              <a:rPr lang="fr-CA"/>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40463" y="1484318"/>
            <a:ext cx="2735262" cy="4824407"/>
          </a:xfrm>
        </p:spPr>
        <p:txBody>
          <a:bodyPr rtlCol="0"/>
          <a:lstStyle>
            <a:lvl1pPr marL="0" indent="0">
              <a:buNone/>
              <a:defRPr sz="1800">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64650" y="1484311"/>
            <a:ext cx="2735262" cy="4824407"/>
          </a:xfrm>
        </p:spPr>
        <p:txBody>
          <a:bodyPr rtlCol="0"/>
          <a:lstStyle>
            <a:lvl1pPr marL="0" indent="0">
              <a:buNone/>
              <a:defRPr sz="1800">
                <a:latin typeface="Arial" panose="020B0604020202020204" pitchFamily="34" charset="0"/>
                <a:cs typeface="Arial" panose="020B0604020202020204" pitchFamily="34" charset="0"/>
              </a:defRPr>
            </a:lvl1pPr>
          </a:lstStyle>
          <a:p>
            <a:pPr lvl="0" rtl="0"/>
            <a:r>
              <a:rPr lang="fr-CA"/>
              <a:t>Click to edit Master text styles</a:t>
            </a:r>
          </a:p>
        </p:txBody>
      </p:sp>
      <p:cxnSp>
        <p:nvCxnSpPr>
          <p:cNvPr id="12" name="Straight Connector 11">
            <a:extLst>
              <a:ext uri="{FF2B5EF4-FFF2-40B4-BE49-F238E27FC236}">
                <a16:creationId xmlns:a16="http://schemas.microsoft.com/office/drawing/2014/main" id="{32BCDB2D-B247-BC49-A03C-67EB91228087}"/>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674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x2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9" y="1484312"/>
            <a:ext cx="2735262" cy="2250000"/>
          </a:xfrm>
        </p:spPr>
        <p:txBody>
          <a:bodyPr rtlCol="0"/>
          <a:lstStyle>
            <a:lvl1pPr marL="0" indent="0">
              <a:buNone/>
              <a:defRPr sz="1600"/>
            </a:lvl1pPr>
          </a:lstStyle>
          <a:p>
            <a:pPr lvl="0" rtl="0"/>
            <a:r>
              <a:rPr lang="fr-CA"/>
              <a:t>Click to edit Master text styles</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
        <p:nvSpPr>
          <p:cNvPr id="16" name="Content Placeholder 2">
            <a:extLst>
              <a:ext uri="{FF2B5EF4-FFF2-40B4-BE49-F238E27FC236}">
                <a16:creationId xmlns:a16="http://schemas.microsoft.com/office/drawing/2014/main" id="{85FC02E4-8F2D-0C49-969E-6DB03AED7BDD}"/>
              </a:ext>
            </a:extLst>
          </p:cNvPr>
          <p:cNvSpPr>
            <a:spLocks noGrp="1"/>
          </p:cNvSpPr>
          <p:nvPr>
            <p:ph sz="quarter" idx="33"/>
          </p:nvPr>
        </p:nvSpPr>
        <p:spPr>
          <a:xfrm>
            <a:off x="3216276" y="1484313"/>
            <a:ext cx="2735262" cy="2250000"/>
          </a:xfrm>
        </p:spPr>
        <p:txBody>
          <a:bodyPr rtlCol="0"/>
          <a:lstStyle>
            <a:lvl1pPr marL="0" indent="0">
              <a:buNone/>
              <a:defRPr sz="1600"/>
            </a:lvl1pPr>
          </a:lstStyle>
          <a:p>
            <a:pPr lvl="0" rtl="0"/>
            <a:r>
              <a:rPr lang="fr-CA"/>
              <a:t>Click to edit Master text styles</a:t>
            </a:r>
          </a:p>
        </p:txBody>
      </p:sp>
      <p:sp>
        <p:nvSpPr>
          <p:cNvPr id="19" name="Content Placeholder 2">
            <a:extLst>
              <a:ext uri="{FF2B5EF4-FFF2-40B4-BE49-F238E27FC236}">
                <a16:creationId xmlns:a16="http://schemas.microsoft.com/office/drawing/2014/main" id="{E9821FB0-5481-CB43-9A17-66B388706941}"/>
              </a:ext>
            </a:extLst>
          </p:cNvPr>
          <p:cNvSpPr>
            <a:spLocks noGrp="1"/>
          </p:cNvSpPr>
          <p:nvPr>
            <p:ph sz="quarter" idx="34"/>
          </p:nvPr>
        </p:nvSpPr>
        <p:spPr>
          <a:xfrm>
            <a:off x="6240463" y="1484313"/>
            <a:ext cx="2735262" cy="2250000"/>
          </a:xfrm>
        </p:spPr>
        <p:txBody>
          <a:bodyPr rtlCol="0"/>
          <a:lstStyle>
            <a:lvl1pPr marL="0" indent="0">
              <a:buNone/>
              <a:defRPr sz="1600"/>
            </a:lvl1pPr>
          </a:lstStyle>
          <a:p>
            <a:pPr lvl="0" rtl="0"/>
            <a:r>
              <a:rPr lang="fr-CA"/>
              <a:t>Click to edit Master text styles</a:t>
            </a:r>
          </a:p>
        </p:txBody>
      </p:sp>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9264651" y="1484313"/>
            <a:ext cx="2735262" cy="2250000"/>
          </a:xfrm>
        </p:spPr>
        <p:txBody>
          <a:bodyPr rtlCol="0"/>
          <a:lstStyle>
            <a:lvl1pPr marL="0" indent="0">
              <a:buNone/>
              <a:defRPr sz="1600"/>
            </a:lvl1pPr>
          </a:lstStyle>
          <a:p>
            <a:pPr lvl="0" rtl="0"/>
            <a:r>
              <a:rPr lang="fr-CA"/>
              <a:t>Click to edit Master text styles</a:t>
            </a:r>
          </a:p>
        </p:txBody>
      </p:sp>
      <p:sp>
        <p:nvSpPr>
          <p:cNvPr id="28" name="Content Placeholder 2">
            <a:extLst>
              <a:ext uri="{FF2B5EF4-FFF2-40B4-BE49-F238E27FC236}">
                <a16:creationId xmlns:a16="http://schemas.microsoft.com/office/drawing/2014/main" id="{637AD8E3-8813-D74C-87CA-80D331FE2EB4}"/>
              </a:ext>
            </a:extLst>
          </p:cNvPr>
          <p:cNvSpPr>
            <a:spLocks noGrp="1"/>
          </p:cNvSpPr>
          <p:nvPr>
            <p:ph sz="quarter" idx="36"/>
          </p:nvPr>
        </p:nvSpPr>
        <p:spPr>
          <a:xfrm>
            <a:off x="192087" y="4058724"/>
            <a:ext cx="2735262" cy="2250000"/>
          </a:xfrm>
        </p:spPr>
        <p:txBody>
          <a:bodyPr rtlCol="0"/>
          <a:lstStyle>
            <a:lvl1pPr marL="0" indent="0">
              <a:buNone/>
              <a:defRPr sz="1600"/>
            </a:lvl1pPr>
          </a:lstStyle>
          <a:p>
            <a:pPr lvl="0" rtl="0"/>
            <a:r>
              <a:rPr lang="fr-CA"/>
              <a:t>Click to edit Master text styles</a:t>
            </a:r>
          </a:p>
        </p:txBody>
      </p:sp>
      <p:sp>
        <p:nvSpPr>
          <p:cNvPr id="29" name="Content Placeholder 2">
            <a:extLst>
              <a:ext uri="{FF2B5EF4-FFF2-40B4-BE49-F238E27FC236}">
                <a16:creationId xmlns:a16="http://schemas.microsoft.com/office/drawing/2014/main" id="{3555FD05-F617-EF4F-8A3F-9C9AD6AA040C}"/>
              </a:ext>
            </a:extLst>
          </p:cNvPr>
          <p:cNvSpPr>
            <a:spLocks noGrp="1"/>
          </p:cNvSpPr>
          <p:nvPr>
            <p:ph sz="quarter" idx="37"/>
          </p:nvPr>
        </p:nvSpPr>
        <p:spPr>
          <a:xfrm>
            <a:off x="3216274" y="4058725"/>
            <a:ext cx="2735261" cy="2250000"/>
          </a:xfrm>
        </p:spPr>
        <p:txBody>
          <a:bodyPr rtlCol="0"/>
          <a:lstStyle>
            <a:lvl1pPr marL="0" indent="0">
              <a:buNone/>
              <a:defRPr sz="1600"/>
            </a:lvl1pPr>
          </a:lstStyle>
          <a:p>
            <a:pPr lvl="0" rtl="0"/>
            <a:r>
              <a:rPr lang="fr-CA"/>
              <a:t>Click to edit Master text styles</a:t>
            </a:r>
          </a:p>
        </p:txBody>
      </p:sp>
      <p:sp>
        <p:nvSpPr>
          <p:cNvPr id="30" name="Content Placeholder 2">
            <a:extLst>
              <a:ext uri="{FF2B5EF4-FFF2-40B4-BE49-F238E27FC236}">
                <a16:creationId xmlns:a16="http://schemas.microsoft.com/office/drawing/2014/main" id="{40E6E57E-617C-9E45-86A8-0B0A4E5D8657}"/>
              </a:ext>
            </a:extLst>
          </p:cNvPr>
          <p:cNvSpPr>
            <a:spLocks noGrp="1"/>
          </p:cNvSpPr>
          <p:nvPr>
            <p:ph sz="quarter" idx="38"/>
          </p:nvPr>
        </p:nvSpPr>
        <p:spPr>
          <a:xfrm>
            <a:off x="6240461" y="4058725"/>
            <a:ext cx="2735262" cy="2250000"/>
          </a:xfrm>
        </p:spPr>
        <p:txBody>
          <a:bodyPr rtlCol="0"/>
          <a:lstStyle>
            <a:lvl1pPr marL="0" indent="0">
              <a:buNone/>
              <a:defRPr sz="1600"/>
            </a:lvl1pPr>
          </a:lstStyle>
          <a:p>
            <a:pPr lvl="0" rtl="0"/>
            <a:r>
              <a:rPr lang="fr-CA"/>
              <a:t>Click to edit Master text styles</a:t>
            </a:r>
          </a:p>
        </p:txBody>
      </p:sp>
      <p:sp>
        <p:nvSpPr>
          <p:cNvPr id="31" name="Content Placeholder 2">
            <a:extLst>
              <a:ext uri="{FF2B5EF4-FFF2-40B4-BE49-F238E27FC236}">
                <a16:creationId xmlns:a16="http://schemas.microsoft.com/office/drawing/2014/main" id="{EA5C7136-DD5F-394A-BC8C-AE3A6365E3BF}"/>
              </a:ext>
            </a:extLst>
          </p:cNvPr>
          <p:cNvSpPr>
            <a:spLocks noGrp="1"/>
          </p:cNvSpPr>
          <p:nvPr>
            <p:ph sz="quarter" idx="39"/>
          </p:nvPr>
        </p:nvSpPr>
        <p:spPr>
          <a:xfrm>
            <a:off x="9264649" y="4058725"/>
            <a:ext cx="2735262" cy="2250000"/>
          </a:xfrm>
        </p:spPr>
        <p:txBody>
          <a:bodyPr rtlCol="0"/>
          <a:lstStyle>
            <a:lvl1pPr marL="0" indent="0">
              <a:buNone/>
              <a:defRPr sz="1600"/>
            </a:lvl1pPr>
          </a:lstStyle>
          <a:p>
            <a:pPr lvl="0" rtl="0"/>
            <a:r>
              <a:rPr lang="fr-CA"/>
              <a:t>Click to edit Master text styles</a:t>
            </a:r>
          </a:p>
        </p:txBody>
      </p:sp>
      <p:cxnSp>
        <p:nvCxnSpPr>
          <p:cNvPr id="17" name="Straight Connector 16">
            <a:extLst>
              <a:ext uri="{FF2B5EF4-FFF2-40B4-BE49-F238E27FC236}">
                <a16:creationId xmlns:a16="http://schemas.microsoft.com/office/drawing/2014/main" id="{FAF98FC1-1143-E74A-AF36-716E3EFC3D18}"/>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8339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5"/>
            <a:ext cx="5759452" cy="3565524"/>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cxnSp>
        <p:nvCxnSpPr>
          <p:cNvPr id="6" name="Straight Connector 5">
            <a:extLst>
              <a:ext uri="{FF2B5EF4-FFF2-40B4-BE49-F238E27FC236}">
                <a16:creationId xmlns:a16="http://schemas.microsoft.com/office/drawing/2014/main" id="{BCF60261-BA6C-2142-B71D-37994ED4A04B}"/>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2194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3 image (left)">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6240463" y="1484313"/>
            <a:ext cx="5759450" cy="3565526"/>
          </a:xfrm>
        </p:spPr>
        <p:txBody>
          <a:bodyPr rtlCol="0"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cxnSp>
        <p:nvCxnSpPr>
          <p:cNvPr id="13" name="Straight Connector 12">
            <a:extLst>
              <a:ext uri="{FF2B5EF4-FFF2-40B4-BE49-F238E27FC236}">
                <a16:creationId xmlns:a16="http://schemas.microsoft.com/office/drawing/2014/main" id="{8F6E73A7-BA38-1E48-A15B-AFDF4974DF9B}"/>
              </a:ext>
            </a:extLst>
          </p:cNvPr>
          <p:cNvCxnSpPr>
            <a:cxnSpLocks/>
          </p:cNvCxnSpPr>
          <p:nvPr userDrawn="1"/>
        </p:nvCxnSpPr>
        <p:spPr>
          <a:xfrm>
            <a:off x="192087" y="206669"/>
            <a:ext cx="43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534BBE3-AC4A-A64A-9737-8BA870D69446}"/>
              </a:ext>
            </a:extLst>
          </p:cNvPr>
          <p:cNvSpPr>
            <a:spLocks noGrp="1"/>
          </p:cNvSpPr>
          <p:nvPr>
            <p:ph type="title"/>
          </p:nvPr>
        </p:nvSpPr>
        <p:spPr>
          <a:xfrm>
            <a:off x="6240463" y="368300"/>
            <a:ext cx="5759449" cy="792162"/>
          </a:xfrm>
        </p:spPr>
        <p:txBody>
          <a:bodyPr lIns="0" tIns="0" rIns="0" bIns="0" rtlCol="0" anchor="t" anchorCtr="0">
            <a:noAutofit/>
          </a:bodyPr>
          <a:lstStyle>
            <a:lvl1pPr>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0" name="Picture 9">
            <a:extLst>
              <a:ext uri="{FF2B5EF4-FFF2-40B4-BE49-F238E27FC236}">
                <a16:creationId xmlns:a16="http://schemas.microsoft.com/office/drawing/2014/main" id="{06E268D1-3C47-474E-A601-6236191E27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11" name="Straight Connector 10">
            <a:extLst>
              <a:ext uri="{FF2B5EF4-FFF2-40B4-BE49-F238E27FC236}">
                <a16:creationId xmlns:a16="http://schemas.microsoft.com/office/drawing/2014/main" id="{125D2655-77D9-BB44-A9F7-604618321FB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1F468386-B19A-024D-A0C5-899F6E07C024}"/>
              </a:ext>
            </a:extLst>
          </p:cNvPr>
          <p:cNvSpPr>
            <a:spLocks noGrp="1"/>
          </p:cNvSpPr>
          <p:nvPr>
            <p:ph type="pic" sz="quarter" idx="25"/>
          </p:nvPr>
        </p:nvSpPr>
        <p:spPr>
          <a:xfrm>
            <a:off x="1" y="0"/>
            <a:ext cx="3935412"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22997379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 image (righ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192087" y="1484313"/>
            <a:ext cx="5759449" cy="3565526"/>
          </a:xfrm>
        </p:spPr>
        <p:txBody>
          <a:bodyPr rtlCol="0"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7" name="Title 1">
            <a:extLst>
              <a:ext uri="{FF2B5EF4-FFF2-40B4-BE49-F238E27FC236}">
                <a16:creationId xmlns:a16="http://schemas.microsoft.com/office/drawing/2014/main" id="{C3758102-AAC4-EF4E-95BE-C05953CF1361}"/>
              </a:ext>
            </a:extLst>
          </p:cNvPr>
          <p:cNvSpPr>
            <a:spLocks noGrp="1"/>
          </p:cNvSpPr>
          <p:nvPr>
            <p:ph type="title"/>
          </p:nvPr>
        </p:nvSpPr>
        <p:spPr>
          <a:xfrm>
            <a:off x="192089" y="368300"/>
            <a:ext cx="5759449" cy="792162"/>
          </a:xfrm>
        </p:spPr>
        <p:txBody>
          <a:bodyPr lIns="0" tIns="0" rIns="0" bIns="0" rtlCol="0" anchor="t" anchorCtr="0">
            <a:noAutofit/>
          </a:bodyPr>
          <a:lstStyle>
            <a:lvl1pPr>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cxnSp>
        <p:nvCxnSpPr>
          <p:cNvPr id="8" name="Straight Connector 7">
            <a:extLst>
              <a:ext uri="{FF2B5EF4-FFF2-40B4-BE49-F238E27FC236}">
                <a16:creationId xmlns:a16="http://schemas.microsoft.com/office/drawing/2014/main" id="{49739721-2CBA-0E49-8EA4-C7900908454C}"/>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0E8B8A5E-38BD-974C-80FF-98786FE5F84C}"/>
              </a:ext>
            </a:extLst>
          </p:cNvPr>
          <p:cNvSpPr>
            <a:spLocks noGrp="1"/>
          </p:cNvSpPr>
          <p:nvPr>
            <p:ph type="pic" sz="quarter" idx="25"/>
          </p:nvPr>
        </p:nvSpPr>
        <p:spPr>
          <a:xfrm>
            <a:off x="8256588" y="0"/>
            <a:ext cx="3935412"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30056352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2 image (lef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40461" y="1484313"/>
            <a:ext cx="5759452" cy="3565525"/>
          </a:xfrm>
        </p:spPr>
        <p:txBody>
          <a:bodyPr rtlCol="0"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sp>
        <p:nvSpPr>
          <p:cNvPr id="5" name="Title 1">
            <a:extLst>
              <a:ext uri="{FF2B5EF4-FFF2-40B4-BE49-F238E27FC236}">
                <a16:creationId xmlns:a16="http://schemas.microsoft.com/office/drawing/2014/main" id="{34B80CB2-8BC8-B245-9E9B-97E154FB3FE6}"/>
              </a:ext>
            </a:extLst>
          </p:cNvPr>
          <p:cNvSpPr>
            <a:spLocks noGrp="1"/>
          </p:cNvSpPr>
          <p:nvPr>
            <p:ph type="title"/>
          </p:nvPr>
        </p:nvSpPr>
        <p:spPr>
          <a:xfrm>
            <a:off x="6240461" y="368300"/>
            <a:ext cx="5759449" cy="792162"/>
          </a:xfrm>
        </p:spPr>
        <p:txBody>
          <a:bodyPr lIns="0" tIns="0" rIns="0" bIns="0" rtlCol="0" anchor="t" anchorCtr="0">
            <a:noAutofit/>
          </a:bodyPr>
          <a:lstStyle>
            <a:lvl1pPr>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8" name="Picture 7">
            <a:extLst>
              <a:ext uri="{FF2B5EF4-FFF2-40B4-BE49-F238E27FC236}">
                <a16:creationId xmlns:a16="http://schemas.microsoft.com/office/drawing/2014/main" id="{312FCA2F-0D64-2F43-A09E-6E56CEE692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9" name="Straight Connector 8">
            <a:extLst>
              <a:ext uri="{FF2B5EF4-FFF2-40B4-BE49-F238E27FC236}">
                <a16:creationId xmlns:a16="http://schemas.microsoft.com/office/drawing/2014/main" id="{AD06ADE0-0810-2D43-92F8-BDC1658E9298}"/>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Picture Placeholder 4">
            <a:extLst>
              <a:ext uri="{FF2B5EF4-FFF2-40B4-BE49-F238E27FC236}">
                <a16:creationId xmlns:a16="http://schemas.microsoft.com/office/drawing/2014/main" id="{26C8AF66-68E6-2B43-9764-45FEB03B1F01}"/>
              </a:ext>
            </a:extLst>
          </p:cNvPr>
          <p:cNvSpPr>
            <a:spLocks noGrp="1"/>
          </p:cNvSpPr>
          <p:nvPr>
            <p:ph type="pic" sz="quarter" idx="25"/>
          </p:nvPr>
        </p:nvSpPr>
        <p:spPr>
          <a:xfrm>
            <a:off x="0" y="0"/>
            <a:ext cx="5951539"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7731913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 image (righ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6"/>
            <a:ext cx="5759452" cy="3565522"/>
          </a:xfrm>
        </p:spPr>
        <p:txBody>
          <a:bodyPr rtlCol="0"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5759449" cy="792162"/>
          </a:xfrm>
        </p:spPr>
        <p:txBody>
          <a:bodyPr lIns="0" tIns="0" rIns="0" bIns="0" rtlCol="0" anchor="t" anchorCtr="0">
            <a:noAutofit/>
          </a:bodyPr>
          <a:lstStyle>
            <a:lvl1pPr>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2976A4C4-FD62-1A4A-BACD-014A5D830A35}"/>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9470EA9D-8B23-B641-AA15-B7AACF36479A}"/>
              </a:ext>
            </a:extLst>
          </p:cNvPr>
          <p:cNvSpPr>
            <a:spLocks noGrp="1"/>
          </p:cNvSpPr>
          <p:nvPr>
            <p:ph type="pic" sz="quarter" idx="25"/>
          </p:nvPr>
        </p:nvSpPr>
        <p:spPr>
          <a:xfrm>
            <a:off x="6240461" y="0"/>
            <a:ext cx="5951539"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36762802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 image (bottom)">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D0FCA007-03B6-434E-8212-6AB5A68EE665}"/>
              </a:ext>
            </a:extLst>
          </p:cNvPr>
          <p:cNvSpPr>
            <a:spLocks noGrp="1"/>
          </p:cNvSpPr>
          <p:nvPr>
            <p:ph type="pic" sz="quarter" idx="25"/>
          </p:nvPr>
        </p:nvSpPr>
        <p:spPr>
          <a:xfrm>
            <a:off x="0" y="3429000"/>
            <a:ext cx="12192000" cy="3429000"/>
          </a:xfrm>
          <a:blipFill>
            <a:blip r:embed="rId2"/>
            <a:stretch>
              <a:fillRect/>
            </a:stretch>
          </a:blipFill>
        </p:spPr>
        <p:txBody>
          <a:bodyPr rtlCol="0"/>
          <a:lstStyle/>
          <a:p>
            <a:pPr rtl="0"/>
            <a:endParaRPr lang="en-US" dirty="0"/>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5" y="1484316"/>
            <a:ext cx="11807828" cy="1584321"/>
          </a:xfrm>
        </p:spPr>
        <p:txBody>
          <a:bodyPr rtlCol="0"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BF6CECA7-98DD-F446-B1FC-E4551883F807}"/>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2809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 image (top)">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FF59F05-8043-7048-9449-8E7676FE6449}"/>
              </a:ext>
            </a:extLst>
          </p:cNvPr>
          <p:cNvSpPr>
            <a:spLocks noGrp="1"/>
          </p:cNvSpPr>
          <p:nvPr>
            <p:ph type="pic" sz="quarter" idx="25"/>
          </p:nvPr>
        </p:nvSpPr>
        <p:spPr>
          <a:xfrm>
            <a:off x="0" y="0"/>
            <a:ext cx="12192000" cy="3429000"/>
          </a:xfrm>
          <a:blipFill>
            <a:blip r:embed="rId2"/>
            <a:stretch>
              <a:fillRect/>
            </a:stretch>
          </a:blipFill>
        </p:spPr>
        <p:txBody>
          <a:bodyPr rtlCol="0"/>
          <a:lstStyle/>
          <a:p>
            <a:pPr rtl="0"/>
            <a:endParaRPr lang="en-US" dirty="0"/>
          </a:p>
        </p:txBody>
      </p:sp>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8" y="3797300"/>
            <a:ext cx="11807828" cy="2511425"/>
          </a:xfrm>
        </p:spPr>
        <p:txBody>
          <a:bodyPr rtlCol="0" anchor="ctr" anchorCtr="0"/>
          <a:lstStyle>
            <a:lvl1pPr marL="0" indent="0">
              <a:buFont typeface="System Font"/>
              <a:buNone/>
              <a:tabLst/>
              <a:defRPr sz="3600" b="1" i="0">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7" name="Picture 6">
            <a:extLst>
              <a:ext uri="{FF2B5EF4-FFF2-40B4-BE49-F238E27FC236}">
                <a16:creationId xmlns:a16="http://schemas.microsoft.com/office/drawing/2014/main" id="{6AD4E17F-74A7-2947-94B5-436B235D58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8" name="Straight Connector 7">
            <a:extLst>
              <a:ext uri="{FF2B5EF4-FFF2-40B4-BE49-F238E27FC236}">
                <a16:creationId xmlns:a16="http://schemas.microsoft.com/office/drawing/2014/main" id="{0F2177D9-5305-6C4A-9E06-E122FA493D8E}"/>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6155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all out lar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5" cy="5940421"/>
          </a:xfrm>
        </p:spPr>
        <p:txBody>
          <a:bodyPr lIns="0" tIns="0" rIns="0" bIns="0" rtlCol="0" anchor="ctr" anchorCtr="0">
            <a:normAutofit/>
          </a:bodyPr>
          <a:lstStyle>
            <a:lvl1pPr>
              <a:lnSpc>
                <a:spcPct val="90000"/>
              </a:lnSpc>
              <a:defRPr sz="9600" b="1">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Large text call out</a:t>
            </a:r>
          </a:p>
        </p:txBody>
      </p:sp>
      <p:pic>
        <p:nvPicPr>
          <p:cNvPr id="6" name="Picture 5">
            <a:extLst>
              <a:ext uri="{FF2B5EF4-FFF2-40B4-BE49-F238E27FC236}">
                <a16:creationId xmlns:a16="http://schemas.microsoft.com/office/drawing/2014/main" id="{AD035055-A5CA-7940-ACDE-DBD340E72C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5" name="Straight Connector 4">
            <a:extLst>
              <a:ext uri="{FF2B5EF4-FFF2-40B4-BE49-F238E27FC236}">
                <a16:creationId xmlns:a16="http://schemas.microsoft.com/office/drawing/2014/main" id="{8D30EC1D-CCD2-F74F-B01D-7DEFEA58C43C}"/>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986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ll out medium">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299"/>
            <a:ext cx="11807825" cy="5940421"/>
          </a:xfrm>
        </p:spPr>
        <p:txBody>
          <a:bodyPr lIns="0" tIns="0" rIns="0" bIns="0" rtlCol="0" anchor="ctr" anchorCtr="0">
            <a:normAutofit/>
          </a:bodyPr>
          <a:lstStyle>
            <a:lvl1pPr>
              <a:lnSpc>
                <a:spcPct val="90000"/>
              </a:lnSpc>
              <a:defRPr sz="7200" b="1">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Medium text call out</a:t>
            </a:r>
          </a:p>
        </p:txBody>
      </p:sp>
      <p:pic>
        <p:nvPicPr>
          <p:cNvPr id="6" name="Picture 5">
            <a:extLst>
              <a:ext uri="{FF2B5EF4-FFF2-40B4-BE49-F238E27FC236}">
                <a16:creationId xmlns:a16="http://schemas.microsoft.com/office/drawing/2014/main" id="{AD035055-A5CA-7940-ACDE-DBD340E72C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5" name="Straight Connector 4">
            <a:extLst>
              <a:ext uri="{FF2B5EF4-FFF2-40B4-BE49-F238E27FC236}">
                <a16:creationId xmlns:a16="http://schemas.microsoft.com/office/drawing/2014/main" id="{4AF89B31-A97E-CB48-8F8E-BA781A569224}"/>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20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x1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187129" cy="4824409"/>
          </a:xfrm>
        </p:spPr>
        <p:txBody>
          <a:bodyPr rtlCol="0"/>
          <a:lstStyle>
            <a:lvl1pPr marL="0" indent="0">
              <a:buNone/>
              <a:defRPr sz="1600"/>
            </a:lvl1pPr>
          </a:lstStyle>
          <a:p>
            <a:pPr lvl="0" rtl="0"/>
            <a:r>
              <a:rPr lang="fr-CA"/>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sp>
        <p:nvSpPr>
          <p:cNvPr id="17" name="Content Placeholder 2">
            <a:extLst>
              <a:ext uri="{FF2B5EF4-FFF2-40B4-BE49-F238E27FC236}">
                <a16:creationId xmlns:a16="http://schemas.microsoft.com/office/drawing/2014/main" id="{898B5F8E-9A52-9D4E-89E1-5C842F0752D1}"/>
              </a:ext>
            </a:extLst>
          </p:cNvPr>
          <p:cNvSpPr>
            <a:spLocks noGrp="1"/>
          </p:cNvSpPr>
          <p:nvPr>
            <p:ph sz="quarter" idx="30"/>
          </p:nvPr>
        </p:nvSpPr>
        <p:spPr>
          <a:xfrm>
            <a:off x="2595042" y="1484316"/>
            <a:ext cx="2187129" cy="4824409"/>
          </a:xfrm>
        </p:spPr>
        <p:txBody>
          <a:bodyPr rtlCol="0"/>
          <a:lstStyle>
            <a:lvl1pPr marL="0" indent="0">
              <a:buNone/>
              <a:defRPr sz="1600"/>
            </a:lvl1pPr>
          </a:lstStyle>
          <a:p>
            <a:pPr lvl="0" rtl="0"/>
            <a:r>
              <a:rPr lang="fr-CA"/>
              <a:t>Click to edit Master text styles</a:t>
            </a:r>
          </a:p>
        </p:txBody>
      </p:sp>
      <p:sp>
        <p:nvSpPr>
          <p:cNvPr id="19" name="Content Placeholder 2">
            <a:extLst>
              <a:ext uri="{FF2B5EF4-FFF2-40B4-BE49-F238E27FC236}">
                <a16:creationId xmlns:a16="http://schemas.microsoft.com/office/drawing/2014/main" id="{741BC2D4-4828-6A40-B55C-F3BAC631AE68}"/>
              </a:ext>
            </a:extLst>
          </p:cNvPr>
          <p:cNvSpPr>
            <a:spLocks noGrp="1"/>
          </p:cNvSpPr>
          <p:nvPr>
            <p:ph sz="quarter" idx="31"/>
          </p:nvPr>
        </p:nvSpPr>
        <p:spPr>
          <a:xfrm>
            <a:off x="4997997" y="1484316"/>
            <a:ext cx="2187129" cy="4824409"/>
          </a:xfrm>
        </p:spPr>
        <p:txBody>
          <a:bodyPr rtlCol="0"/>
          <a:lstStyle>
            <a:lvl1pPr marL="0" indent="0">
              <a:buNone/>
              <a:defRPr sz="1600"/>
            </a:lvl1pPr>
          </a:lstStyle>
          <a:p>
            <a:pPr lvl="0" rtl="0"/>
            <a:r>
              <a:rPr lang="fr-CA"/>
              <a:t>Click to edit Master text styles</a:t>
            </a:r>
          </a:p>
        </p:txBody>
      </p:sp>
      <p:sp>
        <p:nvSpPr>
          <p:cNvPr id="20" name="Content Placeholder 2">
            <a:extLst>
              <a:ext uri="{FF2B5EF4-FFF2-40B4-BE49-F238E27FC236}">
                <a16:creationId xmlns:a16="http://schemas.microsoft.com/office/drawing/2014/main" id="{9F4731F7-7CB4-9348-A6D0-5A3469F2A551}"/>
              </a:ext>
            </a:extLst>
          </p:cNvPr>
          <p:cNvSpPr>
            <a:spLocks noGrp="1"/>
          </p:cNvSpPr>
          <p:nvPr>
            <p:ph sz="quarter" idx="32"/>
          </p:nvPr>
        </p:nvSpPr>
        <p:spPr>
          <a:xfrm>
            <a:off x="7400952" y="1484316"/>
            <a:ext cx="2187129" cy="4824409"/>
          </a:xfrm>
        </p:spPr>
        <p:txBody>
          <a:bodyPr rtlCol="0"/>
          <a:lstStyle>
            <a:lvl1pPr marL="0" indent="0">
              <a:buNone/>
              <a:defRPr sz="1600"/>
            </a:lvl1pPr>
          </a:lstStyle>
          <a:p>
            <a:pPr lvl="0" rtl="0"/>
            <a:r>
              <a:rPr lang="fr-CA"/>
              <a:t>Click to edit Master text styles</a:t>
            </a:r>
          </a:p>
        </p:txBody>
      </p:sp>
      <p:sp>
        <p:nvSpPr>
          <p:cNvPr id="21" name="Content Placeholder 2">
            <a:extLst>
              <a:ext uri="{FF2B5EF4-FFF2-40B4-BE49-F238E27FC236}">
                <a16:creationId xmlns:a16="http://schemas.microsoft.com/office/drawing/2014/main" id="{12881ADA-FB31-7941-A796-ECAFE80150D9}"/>
              </a:ext>
            </a:extLst>
          </p:cNvPr>
          <p:cNvSpPr>
            <a:spLocks noGrp="1"/>
          </p:cNvSpPr>
          <p:nvPr>
            <p:ph sz="quarter" idx="33"/>
          </p:nvPr>
        </p:nvSpPr>
        <p:spPr>
          <a:xfrm>
            <a:off x="9803906" y="1484316"/>
            <a:ext cx="2187129" cy="4824409"/>
          </a:xfrm>
        </p:spPr>
        <p:txBody>
          <a:bodyPr rtlCol="0"/>
          <a:lstStyle>
            <a:lvl1pPr marL="0" indent="0">
              <a:buNone/>
              <a:defRPr sz="1600"/>
            </a:lvl1pPr>
          </a:lstStyle>
          <a:p>
            <a:pPr lvl="0" rtl="0"/>
            <a:r>
              <a:rPr lang="fr-CA"/>
              <a:t>Click to edit Master text styles</a:t>
            </a:r>
          </a:p>
        </p:txBody>
      </p:sp>
      <p:cxnSp>
        <p:nvCxnSpPr>
          <p:cNvPr id="11" name="Straight Connector 10">
            <a:extLst>
              <a:ext uri="{FF2B5EF4-FFF2-40B4-BE49-F238E27FC236}">
                <a16:creationId xmlns:a16="http://schemas.microsoft.com/office/drawing/2014/main" id="{923189BF-36F8-E142-B0D2-2F0575B3A20B}"/>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0464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all out smal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7" y="368309"/>
            <a:ext cx="11807825" cy="5940415"/>
          </a:xfrm>
        </p:spPr>
        <p:txBody>
          <a:bodyPr lIns="0" tIns="0" rIns="0" bIns="0" rtlCol="0" anchor="ctr" anchorCtr="0">
            <a:normAutofit/>
          </a:bodyPr>
          <a:lstStyle>
            <a:lvl1pPr>
              <a:lnSpc>
                <a:spcPct val="90000"/>
              </a:lnSpc>
              <a:defRPr sz="4800" b="1">
                <a:solidFill>
                  <a:schemeClr val="tx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Small text call out</a:t>
            </a:r>
          </a:p>
        </p:txBody>
      </p:sp>
      <p:pic>
        <p:nvPicPr>
          <p:cNvPr id="5" name="Picture 4">
            <a:extLst>
              <a:ext uri="{FF2B5EF4-FFF2-40B4-BE49-F238E27FC236}">
                <a16:creationId xmlns:a16="http://schemas.microsoft.com/office/drawing/2014/main" id="{85637AB9-D00C-544F-AA4F-4C7AC5A60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7" name="Straight Connector 6">
            <a:extLst>
              <a:ext uri="{FF2B5EF4-FFF2-40B4-BE49-F238E27FC236}">
                <a16:creationId xmlns:a16="http://schemas.microsoft.com/office/drawing/2014/main" id="{2B8A033A-55CD-424E-8CA2-639E3BB65422}"/>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1362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51F6C-4489-4D48-8BAA-11D2730B2020}"/>
              </a:ext>
            </a:extLst>
          </p:cNvPr>
          <p:cNvPicPr>
            <a:picLocks noChangeAspect="1"/>
          </p:cNvPicPr>
          <p:nvPr userDrawn="1"/>
        </p:nvPicPr>
        <p:blipFill>
          <a:blip r:embed="rId2"/>
          <a:stretch>
            <a:fillRect/>
          </a:stretch>
        </p:blipFill>
        <p:spPr>
          <a:xfrm>
            <a:off x="4036309" y="2965179"/>
            <a:ext cx="4119382" cy="568867"/>
          </a:xfrm>
          <a:prstGeom prst="rect">
            <a:avLst/>
          </a:prstGeom>
        </p:spPr>
      </p:pic>
    </p:spTree>
    <p:extLst>
      <p:ext uri="{BB962C8B-B14F-4D97-AF65-F5344CB8AC3E}">
        <p14:creationId xmlns:p14="http://schemas.microsoft.com/office/powerpoint/2010/main" val="2064895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5A2BD3-B72F-344B-A30D-8C3365691ECB}"/>
              </a:ext>
            </a:extLst>
          </p:cNvPr>
          <p:cNvSpPr>
            <a:spLocks noGrp="1"/>
          </p:cNvSpPr>
          <p:nvPr>
            <p:ph type="body" sz="quarter" idx="10" hasCustomPrompt="1"/>
          </p:nvPr>
        </p:nvSpPr>
        <p:spPr>
          <a:xfrm>
            <a:off x="192087" y="1484313"/>
            <a:ext cx="11807825" cy="1765300"/>
          </a:xfrm>
        </p:spPr>
        <p:txBody>
          <a:bodyPr rtlCol="0" anchor="b" anchorCtr="0"/>
          <a:lstStyle>
            <a:lvl1pPr marL="0" indent="0">
              <a:buNone/>
              <a:defRPr sz="60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Presentation name</a:t>
            </a:r>
          </a:p>
        </p:txBody>
      </p:sp>
      <p:sp>
        <p:nvSpPr>
          <p:cNvPr id="8" name="Text Placeholder 4">
            <a:extLst>
              <a:ext uri="{FF2B5EF4-FFF2-40B4-BE49-F238E27FC236}">
                <a16:creationId xmlns:a16="http://schemas.microsoft.com/office/drawing/2014/main" id="{48B15545-CDE4-2D46-87A4-4286855F50B5}"/>
              </a:ext>
            </a:extLst>
          </p:cNvPr>
          <p:cNvSpPr>
            <a:spLocks noGrp="1"/>
          </p:cNvSpPr>
          <p:nvPr>
            <p:ph type="body" sz="quarter" idx="11" hasCustomPrompt="1"/>
          </p:nvPr>
        </p:nvSpPr>
        <p:spPr>
          <a:xfrm>
            <a:off x="192088" y="3429001"/>
            <a:ext cx="5759450" cy="1620837"/>
          </a:xfrm>
        </p:spPr>
        <p:txBody>
          <a:bodyPr rtlCol="0" anchor="t" anchorCtr="0"/>
          <a:lstStyle>
            <a:lvl1pPr marL="0" indent="0">
              <a:buNone/>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Presentation description / </a:t>
            </a:r>
            <a:br>
              <a:rPr lang="en-GB" dirty="0"/>
            </a:br>
            <a:r>
              <a:rPr lang="fr-CA"/>
              <a:t>event name</a:t>
            </a:r>
          </a:p>
        </p:txBody>
      </p:sp>
      <p:sp>
        <p:nvSpPr>
          <p:cNvPr id="9" name="Text Placeholder 4">
            <a:extLst>
              <a:ext uri="{FF2B5EF4-FFF2-40B4-BE49-F238E27FC236}">
                <a16:creationId xmlns:a16="http://schemas.microsoft.com/office/drawing/2014/main" id="{D1DFB937-D895-0545-8B74-E2AA56A85F9D}"/>
              </a:ext>
            </a:extLst>
          </p:cNvPr>
          <p:cNvSpPr>
            <a:spLocks noGrp="1"/>
          </p:cNvSpPr>
          <p:nvPr>
            <p:ph type="body" sz="quarter" idx="12" hasCustomPrompt="1"/>
          </p:nvPr>
        </p:nvSpPr>
        <p:spPr>
          <a:xfrm>
            <a:off x="192088" y="5373687"/>
            <a:ext cx="5759450" cy="935037"/>
          </a:xfrm>
        </p:spPr>
        <p:txBody>
          <a:bodyPr rtlCol="0" anchor="t" anchorCtr="0"/>
          <a:lstStyle>
            <a:lvl1pPr marL="0" indent="0">
              <a:lnSpc>
                <a:spcPct val="90000"/>
              </a:lnSpc>
              <a:spcBef>
                <a:spcPts val="0"/>
              </a:spcBef>
              <a:buNone/>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Presenter name</a:t>
            </a:r>
          </a:p>
          <a:p>
            <a:pPr lvl="0" rtl="0"/>
            <a:r>
              <a:rPr lang="fr-CA"/>
              <a:t>Title</a:t>
            </a:r>
          </a:p>
        </p:txBody>
      </p:sp>
      <p:pic>
        <p:nvPicPr>
          <p:cNvPr id="7" name="Picture 6">
            <a:extLst>
              <a:ext uri="{FF2B5EF4-FFF2-40B4-BE49-F238E27FC236}">
                <a16:creationId xmlns:a16="http://schemas.microsoft.com/office/drawing/2014/main" id="{B268983C-442E-3442-A885-2EBC4210D127}"/>
              </a:ext>
            </a:extLst>
          </p:cNvPr>
          <p:cNvPicPr>
            <a:picLocks noChangeAspect="1"/>
          </p:cNvPicPr>
          <p:nvPr userDrawn="1"/>
        </p:nvPicPr>
        <p:blipFill>
          <a:blip r:embed="rId2"/>
          <a:srcRect/>
          <a:stretch/>
        </p:blipFill>
        <p:spPr>
          <a:xfrm>
            <a:off x="9374961" y="368300"/>
            <a:ext cx="2447397" cy="337973"/>
          </a:xfrm>
          <a:prstGeom prst="rect">
            <a:avLst/>
          </a:prstGeom>
        </p:spPr>
      </p:pic>
    </p:spTree>
    <p:extLst>
      <p:ext uri="{BB962C8B-B14F-4D97-AF65-F5344CB8AC3E}">
        <p14:creationId xmlns:p14="http://schemas.microsoft.com/office/powerpoint/2010/main" val="4265057825"/>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1F1-4A98-B04B-B95B-7B0BAF4FE49F}"/>
              </a:ext>
            </a:extLst>
          </p:cNvPr>
          <p:cNvSpPr>
            <a:spLocks noGrp="1"/>
          </p:cNvSpPr>
          <p:nvPr>
            <p:ph type="title" hasCustomPrompt="1"/>
          </p:nvPr>
        </p:nvSpPr>
        <p:spPr>
          <a:xfrm>
            <a:off x="192089" y="1484313"/>
            <a:ext cx="11807824" cy="3565525"/>
          </a:xfrm>
          <a:prstGeom prst="rect">
            <a:avLst/>
          </a:prstGeom>
        </p:spPr>
        <p:txBody>
          <a:bodyPr lIns="0" tIns="0" rIns="0" bIns="0" rtlCol="0" anchor="ctr" anchorCtr="0">
            <a:normAutofit/>
          </a:bodyPr>
          <a:lstStyle>
            <a:lvl1pPr algn="l">
              <a:defRPr sz="48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Section title</a:t>
            </a:r>
          </a:p>
        </p:txBody>
      </p:sp>
      <p:pic>
        <p:nvPicPr>
          <p:cNvPr id="4" name="Picture 3">
            <a:extLst>
              <a:ext uri="{FF2B5EF4-FFF2-40B4-BE49-F238E27FC236}">
                <a16:creationId xmlns:a16="http://schemas.microsoft.com/office/drawing/2014/main" id="{EE7FC0A9-5455-DB4B-AE29-B1A50FD47B6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5" name="Text Placeholder 4">
            <a:extLst>
              <a:ext uri="{FF2B5EF4-FFF2-40B4-BE49-F238E27FC236}">
                <a16:creationId xmlns:a16="http://schemas.microsoft.com/office/drawing/2014/main" id="{A4CF0C63-95D4-244A-8BFB-5B1AC1B0FCD4}"/>
              </a:ext>
            </a:extLst>
          </p:cNvPr>
          <p:cNvSpPr>
            <a:spLocks noGrp="1"/>
          </p:cNvSpPr>
          <p:nvPr>
            <p:ph type="body" sz="quarter" idx="12" hasCustomPrompt="1"/>
          </p:nvPr>
        </p:nvSpPr>
        <p:spPr>
          <a:xfrm>
            <a:off x="192088" y="5373687"/>
            <a:ext cx="5759450" cy="935037"/>
          </a:xfrm>
        </p:spPr>
        <p:txBody>
          <a:bodyPr rtlCol="0" anchor="t" anchorCtr="0"/>
          <a:lstStyle>
            <a:lvl1pPr marL="0" indent="0">
              <a:lnSpc>
                <a:spcPct val="90000"/>
              </a:lnSpc>
              <a:spcBef>
                <a:spcPts val="0"/>
              </a:spcBef>
              <a:buNone/>
              <a:defRPr sz="2100" b="0"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Presenter name</a:t>
            </a:r>
          </a:p>
          <a:p>
            <a:pPr lvl="0" rtl="0"/>
            <a:r>
              <a:rPr lang="fr-CA"/>
              <a:t>Title</a:t>
            </a:r>
          </a:p>
        </p:txBody>
      </p:sp>
    </p:spTree>
    <p:extLst>
      <p:ext uri="{BB962C8B-B14F-4D97-AF65-F5344CB8AC3E}">
        <p14:creationId xmlns:p14="http://schemas.microsoft.com/office/powerpoint/2010/main" val="28141833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x1 layou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0062-35C4-7949-B078-A3CC17338BED}"/>
              </a:ext>
            </a:extLst>
          </p:cNvPr>
          <p:cNvSpPr>
            <a:spLocks noGrp="1"/>
          </p:cNvSpPr>
          <p:nvPr>
            <p:ph type="title"/>
          </p:nvPr>
        </p:nvSpPr>
        <p:spPr>
          <a:xfrm>
            <a:off x="192089" y="368301"/>
            <a:ext cx="11807824" cy="792162"/>
          </a:xfrm>
        </p:spPr>
        <p:txBody>
          <a:bodyPr rtlCol="0"/>
          <a:lstStyle>
            <a:lvl1pPr>
              <a:defRPr>
                <a:solidFill>
                  <a:schemeClr val="accent2"/>
                </a:solidFill>
              </a:defRPr>
            </a:lvl1pPr>
          </a:lstStyle>
          <a:p>
            <a:pPr rtl="0"/>
            <a:r>
              <a:rPr lang="fr-CA"/>
              <a:t>Click to edit Master title style</a:t>
            </a:r>
            <a:endParaRPr lang="en-US" dirty="0"/>
          </a:p>
        </p:txBody>
      </p:sp>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192089" y="1484313"/>
            <a:ext cx="11807824" cy="4824412"/>
          </a:xfrm>
        </p:spPr>
        <p:txBody>
          <a:bodyPr rtlCol="0"/>
          <a:lstStyle>
            <a:lvl1pPr>
              <a:defRPr>
                <a:solidFill>
                  <a:schemeClr val="bg1"/>
                </a:solidFill>
              </a:defRPr>
            </a:lvl1pPr>
            <a:lvl2pPr>
              <a:defRPr>
                <a:solidFill>
                  <a:schemeClr val="bg1"/>
                </a:solidFill>
              </a:defRPr>
            </a:lvl2pPr>
          </a:lstStyle>
          <a:p>
            <a:pPr lvl="0" rtl="0"/>
            <a:r>
              <a:rPr lang="fr-CA"/>
              <a:t>Click to edit Master text styles</a:t>
            </a:r>
          </a:p>
          <a:p>
            <a:pPr lvl="1" rtl="0"/>
            <a:r>
              <a:rPr lang="fr-CA"/>
              <a:t>Second level</a:t>
            </a:r>
          </a:p>
        </p:txBody>
      </p:sp>
      <p:pic>
        <p:nvPicPr>
          <p:cNvPr id="10" name="Picture 9">
            <a:extLst>
              <a:ext uri="{FF2B5EF4-FFF2-40B4-BE49-F238E27FC236}">
                <a16:creationId xmlns:a16="http://schemas.microsoft.com/office/drawing/2014/main" id="{F7E87BC9-59D8-7A43-8D51-D39375D9045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6" name="Straight Connector 5">
            <a:extLst>
              <a:ext uri="{FF2B5EF4-FFF2-40B4-BE49-F238E27FC236}">
                <a16:creationId xmlns:a16="http://schemas.microsoft.com/office/drawing/2014/main" id="{45B279AD-41CB-CD43-B373-A47151187F6E}"/>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7018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B8A7-34F1-2F44-BFD0-5B0963106CEC}"/>
              </a:ext>
            </a:extLst>
          </p:cNvPr>
          <p:cNvSpPr>
            <a:spLocks noGrp="1"/>
          </p:cNvSpPr>
          <p:nvPr>
            <p:ph type="title"/>
          </p:nvPr>
        </p:nvSpPr>
        <p:spPr>
          <a:xfrm>
            <a:off x="192089" y="368301"/>
            <a:ext cx="11807824" cy="792162"/>
          </a:xfrm>
        </p:spPr>
        <p:txBody>
          <a:bodyPr lIns="0" tIns="0" rIns="0" bIns="0" rtlCol="0" anchor="t" anchorCtr="0">
            <a:norm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6" name="Picture 5">
            <a:extLst>
              <a:ext uri="{FF2B5EF4-FFF2-40B4-BE49-F238E27FC236}">
                <a16:creationId xmlns:a16="http://schemas.microsoft.com/office/drawing/2014/main" id="{94DA7256-F6F2-9C49-8A82-468087E971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F1C71466-8AFC-0F44-BFA7-5A78EF317063}"/>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119937"/>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ody only">
    <p:bg>
      <p:bgPr>
        <a:solidFill>
          <a:schemeClr val="tx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2B9747-A3CB-244F-9DD9-668E5443B718}"/>
              </a:ext>
            </a:extLst>
          </p:cNvPr>
          <p:cNvSpPr>
            <a:spLocks noGrp="1"/>
          </p:cNvSpPr>
          <p:nvPr>
            <p:ph sz="quarter" idx="10"/>
          </p:nvPr>
        </p:nvSpPr>
        <p:spPr>
          <a:xfrm>
            <a:off x="192088" y="368299"/>
            <a:ext cx="11807825" cy="5940417"/>
          </a:xfrm>
        </p:spPr>
        <p:txBody>
          <a:bodyPr lIns="0" tIns="0" rIns="0" bIns="0" rtlCol="0">
            <a:normAutofit/>
          </a:bodyPr>
          <a:lstStyle>
            <a:lvl1pPr marL="0" indent="0">
              <a:buNone/>
              <a:defRPr sz="2500" b="0" i="0">
                <a:solidFill>
                  <a:schemeClr val="bg1"/>
                </a:solidFill>
                <a:latin typeface="Arial" panose="020B0604020202020204" pitchFamily="34" charset="0"/>
                <a:ea typeface="AECOM Sans Light" panose="020B0404020202020204" pitchFamily="34" charset="0"/>
                <a:cs typeface="Arial" panose="020B0604020202020204" pitchFamily="34" charset="0"/>
              </a:defRPr>
            </a:lvl1pPr>
            <a:lvl2pPr marL="368300" indent="-355600">
              <a:tabLst/>
              <a:defRPr sz="2500" b="0" i="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a:defRPr>
                <a:latin typeface="AECOM Sans" panose="020B0504020202020204" pitchFamily="34" charset="0"/>
                <a:ea typeface="AECOM Sans" panose="020B0504020202020204" pitchFamily="34" charset="0"/>
                <a:cs typeface="AECOM Sans" panose="020B0504020202020204" pitchFamily="34" charset="0"/>
              </a:defRPr>
            </a:lvl3pPr>
          </a:lstStyle>
          <a:p>
            <a:pPr lvl="0" rtl="0"/>
            <a:r>
              <a:rPr lang="fr-CA"/>
              <a:t>Click to edit Master text styles</a:t>
            </a:r>
          </a:p>
          <a:p>
            <a:pPr lvl="1" rtl="0"/>
            <a:r>
              <a:rPr lang="fr-CA"/>
              <a:t>Second level</a:t>
            </a:r>
          </a:p>
        </p:txBody>
      </p:sp>
      <p:pic>
        <p:nvPicPr>
          <p:cNvPr id="10" name="Picture 9">
            <a:extLst>
              <a:ext uri="{FF2B5EF4-FFF2-40B4-BE49-F238E27FC236}">
                <a16:creationId xmlns:a16="http://schemas.microsoft.com/office/drawing/2014/main" id="{BFD246CF-39E7-524D-9794-4579951D97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5" name="Straight Connector 4">
            <a:extLst>
              <a:ext uri="{FF2B5EF4-FFF2-40B4-BE49-F238E27FC236}">
                <a16:creationId xmlns:a16="http://schemas.microsoft.com/office/drawing/2014/main" id="{9B2E6286-2B2F-B94D-A968-2CA790059E6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621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x1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5"/>
            <a:ext cx="11807824" cy="792157"/>
          </a:xfrm>
        </p:spPr>
        <p:txBody>
          <a:bodyPr lIns="0" tIns="0" rIns="0" bIns="0" rtlCol="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5759451" cy="4824407"/>
          </a:xfrm>
        </p:spPr>
        <p:txBody>
          <a:bodyPr rtlCol="0"/>
          <a:lstStyle>
            <a:lvl1pPr marL="361950" indent="-355600">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2"/>
            <a:ext cx="5759450" cy="4824406"/>
          </a:xfrm>
        </p:spPr>
        <p:txBody>
          <a:bodyPr rtlCol="0"/>
          <a:lstStyle>
            <a:lvl1pPr marL="361950" indent="-361950">
              <a:buFont typeface="System Font"/>
              <a:buChar char="–"/>
              <a:tabLst/>
              <a:defRPr sz="21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8" name="Picture 7">
            <a:extLst>
              <a:ext uri="{FF2B5EF4-FFF2-40B4-BE49-F238E27FC236}">
                <a16:creationId xmlns:a16="http://schemas.microsoft.com/office/drawing/2014/main" id="{62992000-E7FE-7A47-A9EE-58AF765390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9" name="Straight Connector 8">
            <a:extLst>
              <a:ext uri="{FF2B5EF4-FFF2-40B4-BE49-F238E27FC236}">
                <a16:creationId xmlns:a16="http://schemas.microsoft.com/office/drawing/2014/main" id="{E2DAE07E-DBC6-6842-AE0E-5A830EC736D9}"/>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495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x1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rtlCol="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1"/>
            <a:ext cx="3745231" cy="4824409"/>
          </a:xfrm>
        </p:spPr>
        <p:txBody>
          <a:bodyPr rtlCol="0"/>
          <a:lstStyle>
            <a:lvl1pPr marL="0" indent="0">
              <a:buFont typeface="System Font"/>
              <a:buNone/>
              <a:tabLst/>
              <a:defRPr sz="18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4824406"/>
          </a:xfrm>
        </p:spPr>
        <p:txBody>
          <a:bodyPr rtlCol="0"/>
          <a:lstStyle>
            <a:lvl1pPr marL="0" indent="0">
              <a:buFont typeface="System Font"/>
              <a:buNone/>
              <a:tabLst/>
              <a:defRPr sz="18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8254683" y="1484312"/>
            <a:ext cx="3745229" cy="4824407"/>
          </a:xfrm>
        </p:spPr>
        <p:txBody>
          <a:bodyPr rtlCol="0"/>
          <a:lstStyle>
            <a:lvl1pPr marL="0" indent="0">
              <a:buFont typeface="System Font"/>
              <a:buNone/>
              <a:tabLst/>
              <a:defRPr sz="18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8" name="Straight Connector 7">
            <a:extLst>
              <a:ext uri="{FF2B5EF4-FFF2-40B4-BE49-F238E27FC236}">
                <a16:creationId xmlns:a16="http://schemas.microsoft.com/office/drawing/2014/main" id="{3759BB61-43C7-B445-BE0F-A1389201EC07}"/>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0764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x1 layout">
    <p:bg>
      <p:bgPr>
        <a:solidFill>
          <a:schemeClr val="tx2"/>
        </a:solidFill>
        <a:effectLst/>
      </p:bgPr>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735264" cy="4824409"/>
          </a:xfrm>
        </p:spPr>
        <p:txBody>
          <a:bodyPr rtlCol="0"/>
          <a:lstStyle>
            <a:lvl1pPr marL="0" indent="0">
              <a:buFont typeface="System Font"/>
              <a:buNone/>
              <a:tabLst/>
              <a:defRPr sz="1600">
                <a:solidFill>
                  <a:schemeClr val="bg1"/>
                </a:solidFill>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3216275" y="1484312"/>
            <a:ext cx="2735263" cy="4824406"/>
          </a:xfrm>
        </p:spPr>
        <p:txBody>
          <a:bodyPr rtlCol="0"/>
          <a:lstStyle>
            <a:lvl1pPr marL="0" indent="0">
              <a:buFont typeface="System Font"/>
              <a:buNone/>
              <a:tabLst/>
              <a:defRPr sz="1600">
                <a:solidFill>
                  <a:schemeClr val="bg1"/>
                </a:solidFill>
              </a:defRPr>
            </a:lvl1pPr>
          </a:lstStyle>
          <a:p>
            <a:pPr lvl="0" rtl="0"/>
            <a:r>
              <a:rPr lang="fr-CA"/>
              <a:t>Click to edit Master text styles</a:t>
            </a:r>
          </a:p>
        </p:txBody>
      </p:sp>
      <p:sp>
        <p:nvSpPr>
          <p:cNvPr id="6" name="Content Placeholder 2">
            <a:extLst>
              <a:ext uri="{FF2B5EF4-FFF2-40B4-BE49-F238E27FC236}">
                <a16:creationId xmlns:a16="http://schemas.microsoft.com/office/drawing/2014/main" id="{234E33E8-40E7-CE49-B026-BAE778264000}"/>
              </a:ext>
            </a:extLst>
          </p:cNvPr>
          <p:cNvSpPr>
            <a:spLocks noGrp="1"/>
          </p:cNvSpPr>
          <p:nvPr>
            <p:ph sz="quarter" idx="28"/>
          </p:nvPr>
        </p:nvSpPr>
        <p:spPr>
          <a:xfrm>
            <a:off x="6240463" y="1484318"/>
            <a:ext cx="2735262" cy="4824407"/>
          </a:xfrm>
        </p:spPr>
        <p:txBody>
          <a:bodyPr rtlCol="0"/>
          <a:lstStyle>
            <a:lvl1pPr marL="0" indent="0">
              <a:buFont typeface="System Font"/>
              <a:buNone/>
              <a:defRPr sz="1600">
                <a:solidFill>
                  <a:schemeClr val="bg1"/>
                </a:solidFill>
              </a:defRPr>
            </a:lvl1pPr>
          </a:lstStyle>
          <a:p>
            <a:pPr lvl="0" rtl="0"/>
            <a:r>
              <a:rPr lang="fr-CA"/>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1" name="Content Placeholder 2">
            <a:extLst>
              <a:ext uri="{FF2B5EF4-FFF2-40B4-BE49-F238E27FC236}">
                <a16:creationId xmlns:a16="http://schemas.microsoft.com/office/drawing/2014/main" id="{8F2C00E1-F3ED-AB4F-94F7-8C684B7BCAEC}"/>
              </a:ext>
            </a:extLst>
          </p:cNvPr>
          <p:cNvSpPr>
            <a:spLocks noGrp="1"/>
          </p:cNvSpPr>
          <p:nvPr>
            <p:ph sz="quarter" idx="30"/>
          </p:nvPr>
        </p:nvSpPr>
        <p:spPr>
          <a:xfrm>
            <a:off x="9264650" y="1484311"/>
            <a:ext cx="2735262" cy="4824407"/>
          </a:xfrm>
        </p:spPr>
        <p:txBody>
          <a:bodyPr rtlCol="0"/>
          <a:lstStyle>
            <a:lvl1pPr marL="0" indent="0">
              <a:buFont typeface="System Font"/>
              <a:buNone/>
              <a:defRPr sz="1600">
                <a:solidFill>
                  <a:schemeClr val="bg1"/>
                </a:solidFill>
              </a:defRPr>
            </a:lvl1pPr>
          </a:lstStyle>
          <a:p>
            <a:pPr lvl="0" rtl="0"/>
            <a:r>
              <a:rPr lang="fr-CA"/>
              <a:t>Click to edit Master text styles</a:t>
            </a:r>
          </a:p>
        </p:txBody>
      </p:sp>
      <p:sp>
        <p:nvSpPr>
          <p:cNvPr id="12" name="Title 1">
            <a:extLst>
              <a:ext uri="{FF2B5EF4-FFF2-40B4-BE49-F238E27FC236}">
                <a16:creationId xmlns:a16="http://schemas.microsoft.com/office/drawing/2014/main" id="{CE094809-B503-F44C-AC25-C46AA6F4EACB}"/>
              </a:ext>
            </a:extLst>
          </p:cNvPr>
          <p:cNvSpPr>
            <a:spLocks noGrp="1"/>
          </p:cNvSpPr>
          <p:nvPr>
            <p:ph type="title"/>
          </p:nvPr>
        </p:nvSpPr>
        <p:spPr>
          <a:xfrm>
            <a:off x="192087" y="368302"/>
            <a:ext cx="11807826" cy="792160"/>
          </a:xfrm>
        </p:spPr>
        <p:txBody>
          <a:bodyPr lIns="0" tIns="0" rIns="0" bIns="0" rtlCol="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cxnSp>
        <p:nvCxnSpPr>
          <p:cNvPr id="13" name="Straight Connector 12">
            <a:extLst>
              <a:ext uri="{FF2B5EF4-FFF2-40B4-BE49-F238E27FC236}">
                <a16:creationId xmlns:a16="http://schemas.microsoft.com/office/drawing/2014/main" id="{546E75D3-C378-164B-A73E-C10AFA9276E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85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x2 layou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13"/>
            <a:ext cx="11807824" cy="792149"/>
          </a:xfrm>
        </p:spPr>
        <p:txBody>
          <a:bodyPr lIns="0" tIns="0" rIns="0" bIns="0" rtlCol="0" anchor="t" anchorCtr="0">
            <a:noAutofit/>
          </a:bodyPr>
          <a:lstStyle>
            <a:lvl1pPr>
              <a:defRPr sz="2500" b="1" i="0">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92088" y="4058162"/>
            <a:ext cx="5759450" cy="2250000"/>
          </a:xfrm>
        </p:spPr>
        <p:txBody>
          <a:bodyPr rtlCol="0"/>
          <a:lstStyle>
            <a:lvl1pPr marL="0" indent="0">
              <a:buFont typeface="System Font"/>
              <a:buNone/>
              <a:defRPr sz="2100"/>
            </a:lvl1pPr>
          </a:lstStyle>
          <a:p>
            <a:pPr lvl="0" rtl="0"/>
            <a:r>
              <a:rPr lang="fr-CA"/>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2"/>
            <a:ext cx="5759451" cy="2250000"/>
          </a:xfrm>
        </p:spPr>
        <p:txBody>
          <a:bodyPr rtlCol="0"/>
          <a:lstStyle>
            <a:lvl1pPr marL="0" indent="0">
              <a:buFont typeface="System Font"/>
              <a:buNone/>
              <a:defRPr sz="2100"/>
            </a:lvl1pPr>
          </a:lstStyle>
          <a:p>
            <a:pPr lvl="0" rtl="0"/>
            <a:r>
              <a:rPr lang="fr-CA"/>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6240464" y="4058725"/>
            <a:ext cx="5759449" cy="2250000"/>
          </a:xfrm>
        </p:spPr>
        <p:txBody>
          <a:bodyPr rtlCol="0"/>
          <a:lstStyle>
            <a:lvl1pPr marL="0" indent="0">
              <a:buFont typeface="System Font"/>
              <a:buNone/>
              <a:defRPr sz="2100"/>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3"/>
            <a:ext cx="5759449" cy="2250000"/>
          </a:xfrm>
        </p:spPr>
        <p:txBody>
          <a:bodyPr rtlCol="0"/>
          <a:lstStyle>
            <a:lvl1pPr marL="0" indent="0">
              <a:buFont typeface="System Font"/>
              <a:buNone/>
              <a:defRPr sz="2100"/>
            </a:lvl1pPr>
          </a:lstStyle>
          <a:p>
            <a:pPr lvl="0" rtl="0"/>
            <a:r>
              <a:rPr lang="fr-CA"/>
              <a:t>Click to edit Master text styles</a:t>
            </a:r>
          </a:p>
        </p:txBody>
      </p:sp>
      <p:pic>
        <p:nvPicPr>
          <p:cNvPr id="11" name="Picture 10">
            <a:extLst>
              <a:ext uri="{FF2B5EF4-FFF2-40B4-BE49-F238E27FC236}">
                <a16:creationId xmlns:a16="http://schemas.microsoft.com/office/drawing/2014/main" id="{860F1DD5-48FC-4E4C-9BD5-06B014EA5F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1046" y="6445333"/>
            <a:ext cx="909001" cy="324000"/>
          </a:xfrm>
          <a:prstGeom prst="rect">
            <a:avLst/>
          </a:prstGeom>
        </p:spPr>
      </p:pic>
      <p:cxnSp>
        <p:nvCxnSpPr>
          <p:cNvPr id="9" name="Straight Connector 8">
            <a:extLst>
              <a:ext uri="{FF2B5EF4-FFF2-40B4-BE49-F238E27FC236}">
                <a16:creationId xmlns:a16="http://schemas.microsoft.com/office/drawing/2014/main" id="{14900454-7C11-214F-B74C-EAD0692E5BB2}"/>
              </a:ext>
            </a:extLst>
          </p:cNvPr>
          <p:cNvCxnSpPr>
            <a:cxnSpLocks/>
          </p:cNvCxnSpPr>
          <p:nvPr userDrawn="1"/>
        </p:nvCxnSpPr>
        <p:spPr>
          <a:xfrm>
            <a:off x="192087" y="192381"/>
            <a:ext cx="43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9302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x1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02"/>
            <a:ext cx="11807826" cy="792160"/>
          </a:xfrm>
        </p:spPr>
        <p:txBody>
          <a:bodyPr lIns="0" tIns="0" rIns="0" bIns="0" rtlCol="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1"/>
            <a:ext cx="2187129" cy="4824409"/>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10" name="Picture 9">
            <a:extLst>
              <a:ext uri="{FF2B5EF4-FFF2-40B4-BE49-F238E27FC236}">
                <a16:creationId xmlns:a16="http://schemas.microsoft.com/office/drawing/2014/main" id="{D437F3F5-D799-0C4B-A6E1-9FFAC3AF7D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898B5F8E-9A52-9D4E-89E1-5C842F0752D1}"/>
              </a:ext>
            </a:extLst>
          </p:cNvPr>
          <p:cNvSpPr>
            <a:spLocks noGrp="1"/>
          </p:cNvSpPr>
          <p:nvPr>
            <p:ph sz="quarter" idx="30"/>
          </p:nvPr>
        </p:nvSpPr>
        <p:spPr>
          <a:xfrm>
            <a:off x="2595042" y="1484316"/>
            <a:ext cx="2187129" cy="4824409"/>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19" name="Content Placeholder 2">
            <a:extLst>
              <a:ext uri="{FF2B5EF4-FFF2-40B4-BE49-F238E27FC236}">
                <a16:creationId xmlns:a16="http://schemas.microsoft.com/office/drawing/2014/main" id="{741BC2D4-4828-6A40-B55C-F3BAC631AE68}"/>
              </a:ext>
            </a:extLst>
          </p:cNvPr>
          <p:cNvSpPr>
            <a:spLocks noGrp="1"/>
          </p:cNvSpPr>
          <p:nvPr>
            <p:ph sz="quarter" idx="31"/>
          </p:nvPr>
        </p:nvSpPr>
        <p:spPr>
          <a:xfrm>
            <a:off x="4997997" y="1484316"/>
            <a:ext cx="2187129" cy="4824409"/>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0" name="Content Placeholder 2">
            <a:extLst>
              <a:ext uri="{FF2B5EF4-FFF2-40B4-BE49-F238E27FC236}">
                <a16:creationId xmlns:a16="http://schemas.microsoft.com/office/drawing/2014/main" id="{9F4731F7-7CB4-9348-A6D0-5A3469F2A551}"/>
              </a:ext>
            </a:extLst>
          </p:cNvPr>
          <p:cNvSpPr>
            <a:spLocks noGrp="1"/>
          </p:cNvSpPr>
          <p:nvPr>
            <p:ph sz="quarter" idx="32"/>
          </p:nvPr>
        </p:nvSpPr>
        <p:spPr>
          <a:xfrm>
            <a:off x="7400952" y="1484316"/>
            <a:ext cx="2187129" cy="4824409"/>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1" name="Content Placeholder 2">
            <a:extLst>
              <a:ext uri="{FF2B5EF4-FFF2-40B4-BE49-F238E27FC236}">
                <a16:creationId xmlns:a16="http://schemas.microsoft.com/office/drawing/2014/main" id="{12881ADA-FB31-7941-A796-ECAFE80150D9}"/>
              </a:ext>
            </a:extLst>
          </p:cNvPr>
          <p:cNvSpPr>
            <a:spLocks noGrp="1"/>
          </p:cNvSpPr>
          <p:nvPr>
            <p:ph sz="quarter" idx="33"/>
          </p:nvPr>
        </p:nvSpPr>
        <p:spPr>
          <a:xfrm>
            <a:off x="9803906" y="1484316"/>
            <a:ext cx="2187129" cy="4824409"/>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cxnSp>
        <p:nvCxnSpPr>
          <p:cNvPr id="11" name="Straight Connector 10">
            <a:extLst>
              <a:ext uri="{FF2B5EF4-FFF2-40B4-BE49-F238E27FC236}">
                <a16:creationId xmlns:a16="http://schemas.microsoft.com/office/drawing/2014/main" id="{0C7A231C-8AF4-4E43-A697-9025B302643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2090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x2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13"/>
            <a:ext cx="11807824" cy="792149"/>
          </a:xfrm>
        </p:spPr>
        <p:txBody>
          <a:bodyPr lIns="0" tIns="0" rIns="0" bIns="0" rtlCol="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92088" y="4058162"/>
            <a:ext cx="5759450" cy="2250000"/>
          </a:xfrm>
        </p:spPr>
        <p:txBody>
          <a:bodyPr rtlCol="0"/>
          <a:lstStyle>
            <a:lvl1pPr marL="0" indent="0">
              <a:buFont typeface="System Font"/>
              <a:buNone/>
              <a:tabLst/>
              <a:defRPr sz="21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6" y="1484312"/>
            <a:ext cx="5759451" cy="2250000"/>
          </a:xfrm>
        </p:spPr>
        <p:txBody>
          <a:bodyPr rtlCol="0"/>
          <a:lstStyle>
            <a:lvl1pPr marL="0" indent="0">
              <a:buFont typeface="System Font"/>
              <a:buNone/>
              <a:tabLst/>
              <a:defRPr sz="21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6240464" y="4058725"/>
            <a:ext cx="5759449" cy="2250000"/>
          </a:xfrm>
        </p:spPr>
        <p:txBody>
          <a:bodyPr rtlCol="0"/>
          <a:lstStyle>
            <a:lvl1pPr marL="0" indent="0">
              <a:buFont typeface="System Font"/>
              <a:buNone/>
              <a:tabLst/>
              <a:defRPr sz="21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6240464" y="1484313"/>
            <a:ext cx="5759449" cy="2250000"/>
          </a:xfrm>
        </p:spPr>
        <p:txBody>
          <a:bodyPr rtlCol="0"/>
          <a:lstStyle>
            <a:lvl1pPr marL="0" indent="0">
              <a:buFont typeface="System Font"/>
              <a:buNone/>
              <a:tabLst/>
              <a:defRPr sz="21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11" name="Picture 10">
            <a:extLst>
              <a:ext uri="{FF2B5EF4-FFF2-40B4-BE49-F238E27FC236}">
                <a16:creationId xmlns:a16="http://schemas.microsoft.com/office/drawing/2014/main" id="{860F1DD5-48FC-4E4C-9BD5-06B014EA5FC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9" name="Straight Connector 8">
            <a:extLst>
              <a:ext uri="{FF2B5EF4-FFF2-40B4-BE49-F238E27FC236}">
                <a16:creationId xmlns:a16="http://schemas.microsoft.com/office/drawing/2014/main" id="{8727B408-3B80-E047-8E89-A6F90A0674F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9270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x2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7" y="368310"/>
            <a:ext cx="11807826" cy="792152"/>
          </a:xfrm>
        </p:spPr>
        <p:txBody>
          <a:bodyPr lIns="0" tIns="0" rIns="0" bIns="0" rtlCol="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7" name="Content Placeholder 2">
            <a:extLst>
              <a:ext uri="{FF2B5EF4-FFF2-40B4-BE49-F238E27FC236}">
                <a16:creationId xmlns:a16="http://schemas.microsoft.com/office/drawing/2014/main" id="{A1EA6029-0BE2-2E48-8B98-4D2CAAA38C3D}"/>
              </a:ext>
            </a:extLst>
          </p:cNvPr>
          <p:cNvSpPr>
            <a:spLocks noGrp="1"/>
          </p:cNvSpPr>
          <p:nvPr>
            <p:ph sz="quarter" idx="25"/>
          </p:nvPr>
        </p:nvSpPr>
        <p:spPr>
          <a:xfrm>
            <a:off x="192088" y="4058725"/>
            <a:ext cx="3735261" cy="2250000"/>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7" y="1484312"/>
            <a:ext cx="3743325" cy="2250000"/>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1" name="Content Placeholder 2">
            <a:extLst>
              <a:ext uri="{FF2B5EF4-FFF2-40B4-BE49-F238E27FC236}">
                <a16:creationId xmlns:a16="http://schemas.microsoft.com/office/drawing/2014/main" id="{D8315F38-52A3-C148-9FE6-DA617FF1EAAA}"/>
              </a:ext>
            </a:extLst>
          </p:cNvPr>
          <p:cNvSpPr>
            <a:spLocks noGrp="1"/>
          </p:cNvSpPr>
          <p:nvPr>
            <p:ph sz="quarter" idx="26"/>
          </p:nvPr>
        </p:nvSpPr>
        <p:spPr>
          <a:xfrm>
            <a:off x="4224338" y="4058725"/>
            <a:ext cx="3735260" cy="2250000"/>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2" name="Content Placeholder 2">
            <a:extLst>
              <a:ext uri="{FF2B5EF4-FFF2-40B4-BE49-F238E27FC236}">
                <a16:creationId xmlns:a16="http://schemas.microsoft.com/office/drawing/2014/main" id="{1D507689-3D81-7D40-A2C1-78D03B642078}"/>
              </a:ext>
            </a:extLst>
          </p:cNvPr>
          <p:cNvSpPr>
            <a:spLocks noGrp="1"/>
          </p:cNvSpPr>
          <p:nvPr>
            <p:ph sz="quarter" idx="27"/>
          </p:nvPr>
        </p:nvSpPr>
        <p:spPr>
          <a:xfrm>
            <a:off x="4224338" y="1484312"/>
            <a:ext cx="3743325" cy="2250000"/>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4" name="Content Placeholder 2">
            <a:extLst>
              <a:ext uri="{FF2B5EF4-FFF2-40B4-BE49-F238E27FC236}">
                <a16:creationId xmlns:a16="http://schemas.microsoft.com/office/drawing/2014/main" id="{EC73F26E-D8F7-F546-89B9-4D7299F01568}"/>
              </a:ext>
            </a:extLst>
          </p:cNvPr>
          <p:cNvSpPr>
            <a:spLocks noGrp="1"/>
          </p:cNvSpPr>
          <p:nvPr>
            <p:ph sz="quarter" idx="29"/>
          </p:nvPr>
        </p:nvSpPr>
        <p:spPr>
          <a:xfrm>
            <a:off x="8256588" y="1484313"/>
            <a:ext cx="3743325" cy="2250000"/>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12" name="Content Placeholder 2">
            <a:extLst>
              <a:ext uri="{FF2B5EF4-FFF2-40B4-BE49-F238E27FC236}">
                <a16:creationId xmlns:a16="http://schemas.microsoft.com/office/drawing/2014/main" id="{4701359C-DFD8-F847-ADA9-9F9CDB2CDD98}"/>
              </a:ext>
            </a:extLst>
          </p:cNvPr>
          <p:cNvSpPr>
            <a:spLocks noGrp="1"/>
          </p:cNvSpPr>
          <p:nvPr>
            <p:ph sz="quarter" idx="30"/>
          </p:nvPr>
        </p:nvSpPr>
        <p:spPr>
          <a:xfrm>
            <a:off x="8264653" y="4058725"/>
            <a:ext cx="3735260" cy="2250000"/>
          </a:xfrm>
        </p:spPr>
        <p:txBody>
          <a:bodyPr rtlCol="0"/>
          <a:lstStyle>
            <a:lvl1pPr marL="0" indent="0">
              <a:buFont typeface="System Font"/>
              <a:buNone/>
              <a:tabLst/>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15" name="Picture 14">
            <a:extLst>
              <a:ext uri="{FF2B5EF4-FFF2-40B4-BE49-F238E27FC236}">
                <a16:creationId xmlns:a16="http://schemas.microsoft.com/office/drawing/2014/main" id="{02506EF0-F315-7845-A1FF-1CDB316FBCB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11" name="Straight Connector 10">
            <a:extLst>
              <a:ext uri="{FF2B5EF4-FFF2-40B4-BE49-F238E27FC236}">
                <a16:creationId xmlns:a16="http://schemas.microsoft.com/office/drawing/2014/main" id="{27138542-C06D-B244-85C6-5F0CFB023413}"/>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2252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x2 layout">
    <p:bg>
      <p:bgPr>
        <a:solidFill>
          <a:schemeClr val="tx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18" name="Content Placeholder 2">
            <a:extLst>
              <a:ext uri="{FF2B5EF4-FFF2-40B4-BE49-F238E27FC236}">
                <a16:creationId xmlns:a16="http://schemas.microsoft.com/office/drawing/2014/main" id="{78595847-1813-6B47-B848-F94A612FF956}"/>
              </a:ext>
            </a:extLst>
          </p:cNvPr>
          <p:cNvSpPr>
            <a:spLocks noGrp="1"/>
          </p:cNvSpPr>
          <p:nvPr>
            <p:ph sz="quarter" idx="24"/>
          </p:nvPr>
        </p:nvSpPr>
        <p:spPr>
          <a:xfrm>
            <a:off x="192089" y="1484312"/>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6" name="Content Placeholder 2">
            <a:extLst>
              <a:ext uri="{FF2B5EF4-FFF2-40B4-BE49-F238E27FC236}">
                <a16:creationId xmlns:a16="http://schemas.microsoft.com/office/drawing/2014/main" id="{85FC02E4-8F2D-0C49-969E-6DB03AED7BDD}"/>
              </a:ext>
            </a:extLst>
          </p:cNvPr>
          <p:cNvSpPr>
            <a:spLocks noGrp="1"/>
          </p:cNvSpPr>
          <p:nvPr>
            <p:ph sz="quarter" idx="33"/>
          </p:nvPr>
        </p:nvSpPr>
        <p:spPr>
          <a:xfrm>
            <a:off x="3216276" y="1484313"/>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19" name="Content Placeholder 2">
            <a:extLst>
              <a:ext uri="{FF2B5EF4-FFF2-40B4-BE49-F238E27FC236}">
                <a16:creationId xmlns:a16="http://schemas.microsoft.com/office/drawing/2014/main" id="{E9821FB0-5481-CB43-9A17-66B388706941}"/>
              </a:ext>
            </a:extLst>
          </p:cNvPr>
          <p:cNvSpPr>
            <a:spLocks noGrp="1"/>
          </p:cNvSpPr>
          <p:nvPr>
            <p:ph sz="quarter" idx="34"/>
          </p:nvPr>
        </p:nvSpPr>
        <p:spPr>
          <a:xfrm>
            <a:off x="6240463" y="1484313"/>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0" name="Content Placeholder 2">
            <a:extLst>
              <a:ext uri="{FF2B5EF4-FFF2-40B4-BE49-F238E27FC236}">
                <a16:creationId xmlns:a16="http://schemas.microsoft.com/office/drawing/2014/main" id="{700C7E43-69DC-A64D-8E37-1A5C66C0DE0B}"/>
              </a:ext>
            </a:extLst>
          </p:cNvPr>
          <p:cNvSpPr>
            <a:spLocks noGrp="1"/>
          </p:cNvSpPr>
          <p:nvPr>
            <p:ph sz="quarter" idx="35"/>
          </p:nvPr>
        </p:nvSpPr>
        <p:spPr>
          <a:xfrm>
            <a:off x="9264651" y="1484313"/>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8" name="Content Placeholder 2">
            <a:extLst>
              <a:ext uri="{FF2B5EF4-FFF2-40B4-BE49-F238E27FC236}">
                <a16:creationId xmlns:a16="http://schemas.microsoft.com/office/drawing/2014/main" id="{637AD8E3-8813-D74C-87CA-80D331FE2EB4}"/>
              </a:ext>
            </a:extLst>
          </p:cNvPr>
          <p:cNvSpPr>
            <a:spLocks noGrp="1"/>
          </p:cNvSpPr>
          <p:nvPr>
            <p:ph sz="quarter" idx="36"/>
          </p:nvPr>
        </p:nvSpPr>
        <p:spPr>
          <a:xfrm>
            <a:off x="192087" y="4058724"/>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29" name="Content Placeholder 2">
            <a:extLst>
              <a:ext uri="{FF2B5EF4-FFF2-40B4-BE49-F238E27FC236}">
                <a16:creationId xmlns:a16="http://schemas.microsoft.com/office/drawing/2014/main" id="{3555FD05-F617-EF4F-8A3F-9C9AD6AA040C}"/>
              </a:ext>
            </a:extLst>
          </p:cNvPr>
          <p:cNvSpPr>
            <a:spLocks noGrp="1"/>
          </p:cNvSpPr>
          <p:nvPr>
            <p:ph sz="quarter" idx="37"/>
          </p:nvPr>
        </p:nvSpPr>
        <p:spPr>
          <a:xfrm>
            <a:off x="3216274" y="4058725"/>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30" name="Content Placeholder 2">
            <a:extLst>
              <a:ext uri="{FF2B5EF4-FFF2-40B4-BE49-F238E27FC236}">
                <a16:creationId xmlns:a16="http://schemas.microsoft.com/office/drawing/2014/main" id="{40E6E57E-617C-9E45-86A8-0B0A4E5D8657}"/>
              </a:ext>
            </a:extLst>
          </p:cNvPr>
          <p:cNvSpPr>
            <a:spLocks noGrp="1"/>
          </p:cNvSpPr>
          <p:nvPr>
            <p:ph sz="quarter" idx="38"/>
          </p:nvPr>
        </p:nvSpPr>
        <p:spPr>
          <a:xfrm>
            <a:off x="6240461" y="4058725"/>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sp>
        <p:nvSpPr>
          <p:cNvPr id="31" name="Content Placeholder 2">
            <a:extLst>
              <a:ext uri="{FF2B5EF4-FFF2-40B4-BE49-F238E27FC236}">
                <a16:creationId xmlns:a16="http://schemas.microsoft.com/office/drawing/2014/main" id="{EA5C7136-DD5F-394A-BC8C-AE3A6365E3BF}"/>
              </a:ext>
            </a:extLst>
          </p:cNvPr>
          <p:cNvSpPr>
            <a:spLocks noGrp="1"/>
          </p:cNvSpPr>
          <p:nvPr>
            <p:ph sz="quarter" idx="39"/>
          </p:nvPr>
        </p:nvSpPr>
        <p:spPr>
          <a:xfrm>
            <a:off x="9264649" y="4058725"/>
            <a:ext cx="2735262" cy="2250000"/>
          </a:xfrm>
        </p:spPr>
        <p:txBody>
          <a:bodyPr rtlCol="0"/>
          <a:lstStyle>
            <a:lvl1pPr marL="0" indent="0">
              <a:buNone/>
              <a:defRPr sz="1600">
                <a:solidFill>
                  <a:schemeClr val="bg1"/>
                </a:solidFill>
                <a:latin typeface="Arial" panose="020B0604020202020204" pitchFamily="34" charset="0"/>
                <a:cs typeface="Arial" panose="020B0604020202020204" pitchFamily="34" charset="0"/>
              </a:defRPr>
            </a:lvl1pPr>
          </a:lstStyle>
          <a:p>
            <a:pPr lvl="0" rtl="0"/>
            <a:r>
              <a:rPr lang="fr-CA"/>
              <a:t>Click to edit Master text styles</a:t>
            </a:r>
          </a:p>
        </p:txBody>
      </p:sp>
      <p:cxnSp>
        <p:nvCxnSpPr>
          <p:cNvPr id="17" name="Straight Connector 16">
            <a:extLst>
              <a:ext uri="{FF2B5EF4-FFF2-40B4-BE49-F238E27FC236}">
                <a16:creationId xmlns:a16="http://schemas.microsoft.com/office/drawing/2014/main" id="{3A08622F-0304-AE4D-86E4-8E085E0E2B5C}"/>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1030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3"/>
            <a:ext cx="5759452" cy="3565525"/>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cxnSp>
        <p:nvCxnSpPr>
          <p:cNvPr id="6" name="Straight Connector 5">
            <a:extLst>
              <a:ext uri="{FF2B5EF4-FFF2-40B4-BE49-F238E27FC236}">
                <a16:creationId xmlns:a16="http://schemas.microsoft.com/office/drawing/2014/main" id="{012110AA-234A-A34F-9352-597F694EE46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2042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Half image righ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6240463" y="1484313"/>
            <a:ext cx="5759450" cy="3565526"/>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cxnSp>
        <p:nvCxnSpPr>
          <p:cNvPr id="13" name="Straight Connector 12">
            <a:extLst>
              <a:ext uri="{FF2B5EF4-FFF2-40B4-BE49-F238E27FC236}">
                <a16:creationId xmlns:a16="http://schemas.microsoft.com/office/drawing/2014/main" id="{8F6E73A7-BA38-1E48-A15B-AFDF4974DF9B}"/>
              </a:ext>
            </a:extLst>
          </p:cNvPr>
          <p:cNvCxnSpPr>
            <a:cxnSpLocks/>
          </p:cNvCxnSpPr>
          <p:nvPr userDrawn="1"/>
        </p:nvCxnSpPr>
        <p:spPr>
          <a:xfrm>
            <a:off x="192087" y="206669"/>
            <a:ext cx="432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8" name="Title 1">
            <a:extLst>
              <a:ext uri="{FF2B5EF4-FFF2-40B4-BE49-F238E27FC236}">
                <a16:creationId xmlns:a16="http://schemas.microsoft.com/office/drawing/2014/main" id="{B534BBE3-AC4A-A64A-9737-8BA870D69446}"/>
              </a:ext>
            </a:extLst>
          </p:cNvPr>
          <p:cNvSpPr>
            <a:spLocks noGrp="1"/>
          </p:cNvSpPr>
          <p:nvPr>
            <p:ph type="title"/>
          </p:nvPr>
        </p:nvSpPr>
        <p:spPr>
          <a:xfrm>
            <a:off x="6240463" y="368300"/>
            <a:ext cx="5759449" cy="792162"/>
          </a:xfrm>
        </p:spPr>
        <p:txBody>
          <a:bodyPr lIns="0" tIns="0" rIns="0" bIns="0" rtlCol="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cxnSp>
        <p:nvCxnSpPr>
          <p:cNvPr id="10" name="Straight Connector 9">
            <a:extLst>
              <a:ext uri="{FF2B5EF4-FFF2-40B4-BE49-F238E27FC236}">
                <a16:creationId xmlns:a16="http://schemas.microsoft.com/office/drawing/2014/main" id="{450FF44B-B924-7F4D-A109-3899E1A3ABDE}"/>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2A3D7CA0-FE28-F945-A9AB-B46AB4185914}"/>
              </a:ext>
            </a:extLst>
          </p:cNvPr>
          <p:cNvSpPr>
            <a:spLocks noGrp="1"/>
          </p:cNvSpPr>
          <p:nvPr>
            <p:ph type="pic" sz="quarter" idx="25"/>
          </p:nvPr>
        </p:nvSpPr>
        <p:spPr>
          <a:xfrm>
            <a:off x="0" y="0"/>
            <a:ext cx="3935413"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34530020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Half image righ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9AF1E0F-19C5-B747-BD0C-64ECB9AFC60F}"/>
              </a:ext>
            </a:extLst>
          </p:cNvPr>
          <p:cNvSpPr>
            <a:spLocks noGrp="1"/>
          </p:cNvSpPr>
          <p:nvPr>
            <p:ph sz="quarter" idx="24" hasCustomPrompt="1"/>
          </p:nvPr>
        </p:nvSpPr>
        <p:spPr>
          <a:xfrm>
            <a:off x="192087" y="1484313"/>
            <a:ext cx="5759449" cy="3565526"/>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7" name="Title 1">
            <a:extLst>
              <a:ext uri="{FF2B5EF4-FFF2-40B4-BE49-F238E27FC236}">
                <a16:creationId xmlns:a16="http://schemas.microsoft.com/office/drawing/2014/main" id="{C3758102-AAC4-EF4E-95BE-C05953CF1361}"/>
              </a:ext>
            </a:extLst>
          </p:cNvPr>
          <p:cNvSpPr>
            <a:spLocks noGrp="1"/>
          </p:cNvSpPr>
          <p:nvPr>
            <p:ph type="title"/>
          </p:nvPr>
        </p:nvSpPr>
        <p:spPr>
          <a:xfrm>
            <a:off x="192089" y="368300"/>
            <a:ext cx="5759449" cy="792162"/>
          </a:xfrm>
        </p:spPr>
        <p:txBody>
          <a:bodyPr lIns="0" tIns="0" rIns="0" bIns="0" rtlCol="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cxnSp>
        <p:nvCxnSpPr>
          <p:cNvPr id="8" name="Straight Connector 7">
            <a:extLst>
              <a:ext uri="{FF2B5EF4-FFF2-40B4-BE49-F238E27FC236}">
                <a16:creationId xmlns:a16="http://schemas.microsoft.com/office/drawing/2014/main" id="{4F3587A2-7153-DC40-A54F-39AD356FD814}"/>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4E5952EC-8DFF-3644-B2A1-FC6AEC35D4DB}"/>
              </a:ext>
            </a:extLst>
          </p:cNvPr>
          <p:cNvSpPr>
            <a:spLocks noGrp="1"/>
          </p:cNvSpPr>
          <p:nvPr>
            <p:ph type="pic" sz="quarter" idx="25"/>
          </p:nvPr>
        </p:nvSpPr>
        <p:spPr>
          <a:xfrm>
            <a:off x="8256587" y="0"/>
            <a:ext cx="3935413"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33684165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Half image">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6240459" y="1484313"/>
            <a:ext cx="5759452" cy="3565525"/>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cxnSp>
        <p:nvCxnSpPr>
          <p:cNvPr id="5" name="Straight Connector 4">
            <a:extLst>
              <a:ext uri="{FF2B5EF4-FFF2-40B4-BE49-F238E27FC236}">
                <a16:creationId xmlns:a16="http://schemas.microsoft.com/office/drawing/2014/main" id="{BA1A545B-F6E8-F04B-B953-FABCE26C1316}"/>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17F09B3B-975E-2847-8E3A-084792489301}"/>
              </a:ext>
            </a:extLst>
          </p:cNvPr>
          <p:cNvSpPr>
            <a:spLocks noGrp="1"/>
          </p:cNvSpPr>
          <p:nvPr>
            <p:ph type="title"/>
          </p:nvPr>
        </p:nvSpPr>
        <p:spPr>
          <a:xfrm>
            <a:off x="6240463" y="397397"/>
            <a:ext cx="5759450" cy="763066"/>
          </a:xfrm>
        </p:spPr>
        <p:txBody>
          <a:bodyPr lIns="0" tIns="0" rIns="0" bIns="0" rtlCol="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sp>
        <p:nvSpPr>
          <p:cNvPr id="7" name="Picture Placeholder 4">
            <a:extLst>
              <a:ext uri="{FF2B5EF4-FFF2-40B4-BE49-F238E27FC236}">
                <a16:creationId xmlns:a16="http://schemas.microsoft.com/office/drawing/2014/main" id="{1D01B663-E357-5841-A706-B7ED5671EFAE}"/>
              </a:ext>
            </a:extLst>
          </p:cNvPr>
          <p:cNvSpPr>
            <a:spLocks noGrp="1"/>
          </p:cNvSpPr>
          <p:nvPr>
            <p:ph type="pic" sz="quarter" idx="25"/>
          </p:nvPr>
        </p:nvSpPr>
        <p:spPr>
          <a:xfrm>
            <a:off x="0" y="0"/>
            <a:ext cx="5951539"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690401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alf image">
    <p:bg>
      <p:bgPr>
        <a:solidFill>
          <a:schemeClr val="tx2"/>
        </a:solid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6" y="1484316"/>
            <a:ext cx="5759452" cy="3565522"/>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5759449" cy="792162"/>
          </a:xfrm>
        </p:spPr>
        <p:txBody>
          <a:bodyPr lIns="0" tIns="0" rIns="0" bIns="0" rtlCol="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80E591D7-212B-DD43-8F0E-D81BF3B9FECF}"/>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B6D8B102-3B97-9B4E-9C99-705D51EF487A}"/>
              </a:ext>
            </a:extLst>
          </p:cNvPr>
          <p:cNvSpPr>
            <a:spLocks noGrp="1"/>
          </p:cNvSpPr>
          <p:nvPr>
            <p:ph type="pic" sz="quarter" idx="25"/>
          </p:nvPr>
        </p:nvSpPr>
        <p:spPr>
          <a:xfrm>
            <a:off x="6240461" y="0"/>
            <a:ext cx="5951539" cy="6858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25282738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2 image (bottom)">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E0F511F-41D3-CF45-9BDC-34E8F387C136}"/>
              </a:ext>
            </a:extLst>
          </p:cNvPr>
          <p:cNvSpPr>
            <a:spLocks noGrp="1"/>
          </p:cNvSpPr>
          <p:nvPr>
            <p:ph sz="quarter" idx="24" hasCustomPrompt="1"/>
          </p:nvPr>
        </p:nvSpPr>
        <p:spPr>
          <a:xfrm>
            <a:off x="192085" y="1484316"/>
            <a:ext cx="11807828" cy="1584321"/>
          </a:xfrm>
        </p:spPr>
        <p:txBody>
          <a:bodyPr rtlCol="0" anchor="ctr" anchorCtr="0"/>
          <a:lstStyle>
            <a:lvl1pPr marL="0" indent="0">
              <a:buFont typeface="System Font"/>
              <a:buNone/>
              <a:tabLst/>
              <a:defRPr sz="3600" b="1" i="0">
                <a:solidFill>
                  <a:schemeClr val="bg1"/>
                </a:solidFill>
                <a:latin typeface="Arial" panose="020B0604020202020204" pitchFamily="34" charset="0"/>
                <a:ea typeface="AECOM Sans" panose="020B0504020202020204" pitchFamily="34" charset="0"/>
                <a:cs typeface="Arial" panose="020B0604020202020204" pitchFamily="34" charset="0"/>
              </a:defRPr>
            </a:lvl1pPr>
          </a:lstStyle>
          <a:p>
            <a:pPr lvl="0" rtl="0"/>
            <a:r>
              <a:rPr lang="fr-CA"/>
              <a:t>Text</a:t>
            </a:r>
            <a:endParaRPr lang="en-GB" dirty="0"/>
          </a:p>
        </p:txBody>
      </p:sp>
      <p:sp>
        <p:nvSpPr>
          <p:cNvPr id="14" name="Title 1">
            <a:extLst>
              <a:ext uri="{FF2B5EF4-FFF2-40B4-BE49-F238E27FC236}">
                <a16:creationId xmlns:a16="http://schemas.microsoft.com/office/drawing/2014/main" id="{C141A7C7-A628-B348-B888-367265BE3A21}"/>
              </a:ext>
            </a:extLst>
          </p:cNvPr>
          <p:cNvSpPr>
            <a:spLocks noGrp="1"/>
          </p:cNvSpPr>
          <p:nvPr>
            <p:ph type="title"/>
          </p:nvPr>
        </p:nvSpPr>
        <p:spPr>
          <a:xfrm>
            <a:off x="192089" y="368300"/>
            <a:ext cx="11807824" cy="792162"/>
          </a:xfrm>
        </p:spPr>
        <p:txBody>
          <a:bodyPr lIns="0" tIns="0" rIns="0" bIns="0" rtlCol="0" anchor="t" anchorCtr="0">
            <a:noAutofit/>
          </a:bodyPr>
          <a:lstStyle>
            <a:lvl1pPr>
              <a:defRPr sz="2500" b="1" i="0">
                <a:solidFill>
                  <a:schemeClr val="accent2"/>
                </a:solidFill>
                <a:latin typeface="Arial" panose="020B0604020202020204" pitchFamily="34" charset="0"/>
                <a:ea typeface="AECOM Sans" panose="020B0504020202020204" pitchFamily="34" charset="0"/>
                <a:cs typeface="Arial" panose="020B0604020202020204" pitchFamily="34" charset="0"/>
              </a:defRPr>
            </a:lvl1pPr>
          </a:lstStyle>
          <a:p>
            <a:pPr rtl="0"/>
            <a:r>
              <a:rPr lang="fr-CA"/>
              <a:t>Click to edit Master title style</a:t>
            </a:r>
          </a:p>
        </p:txBody>
      </p:sp>
      <p:pic>
        <p:nvPicPr>
          <p:cNvPr id="15" name="Picture 14">
            <a:extLst>
              <a:ext uri="{FF2B5EF4-FFF2-40B4-BE49-F238E27FC236}">
                <a16:creationId xmlns:a16="http://schemas.microsoft.com/office/drawing/2014/main" id="{EC57F44A-A091-EA4A-8388-607E1E2FD79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1046" y="6445333"/>
            <a:ext cx="909000" cy="324000"/>
          </a:xfrm>
          <a:prstGeom prst="rect">
            <a:avLst/>
          </a:prstGeom>
        </p:spPr>
      </p:pic>
      <p:cxnSp>
        <p:nvCxnSpPr>
          <p:cNvPr id="7" name="Straight Connector 6">
            <a:extLst>
              <a:ext uri="{FF2B5EF4-FFF2-40B4-BE49-F238E27FC236}">
                <a16:creationId xmlns:a16="http://schemas.microsoft.com/office/drawing/2014/main" id="{45DA5E3D-1BBE-2441-A13D-A9E651762070}"/>
              </a:ext>
            </a:extLst>
          </p:cNvPr>
          <p:cNvCxnSpPr>
            <a:cxnSpLocks/>
          </p:cNvCxnSpPr>
          <p:nvPr userDrawn="1"/>
        </p:nvCxnSpPr>
        <p:spPr>
          <a:xfrm>
            <a:off x="192087" y="192381"/>
            <a:ext cx="43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icture Placeholder 3">
            <a:extLst>
              <a:ext uri="{FF2B5EF4-FFF2-40B4-BE49-F238E27FC236}">
                <a16:creationId xmlns:a16="http://schemas.microsoft.com/office/drawing/2014/main" id="{173398B4-1EAB-6742-824A-440626362278}"/>
              </a:ext>
            </a:extLst>
          </p:cNvPr>
          <p:cNvSpPr>
            <a:spLocks noGrp="1"/>
          </p:cNvSpPr>
          <p:nvPr>
            <p:ph type="pic" sz="quarter" idx="25"/>
          </p:nvPr>
        </p:nvSpPr>
        <p:spPr>
          <a:xfrm>
            <a:off x="0" y="3429000"/>
            <a:ext cx="12192000" cy="3429000"/>
          </a:xfrm>
          <a:blipFill>
            <a:blip r:embed="rId3"/>
            <a:stretch>
              <a:fillRect/>
            </a:stretch>
          </a:blipFill>
        </p:spPr>
        <p:txBody>
          <a:bodyPr rtlCol="0"/>
          <a:lstStyle/>
          <a:p>
            <a:pPr rtl="0"/>
            <a:endParaRPr lang="en-US" dirty="0"/>
          </a:p>
        </p:txBody>
      </p:sp>
    </p:spTree>
    <p:extLst>
      <p:ext uri="{BB962C8B-B14F-4D97-AF65-F5344CB8AC3E}">
        <p14:creationId xmlns:p14="http://schemas.microsoft.com/office/powerpoint/2010/main" val="418971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theme" Target="../theme/theme4.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theme" Target="../theme/theme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89" y="368301"/>
            <a:ext cx="11807824" cy="792162"/>
          </a:xfrm>
          <a:prstGeom prst="rect">
            <a:avLst/>
          </a:prstGeom>
        </p:spPr>
        <p:txBody>
          <a:bodyPr vert="horz" lIns="0" tIns="0" rIns="0" bIns="0" rtlCol="0" anchor="t" anchorCtr="0">
            <a:noAutofit/>
          </a:bodyPr>
          <a:lstStyle/>
          <a:p>
            <a:pPr rtl="0"/>
            <a:r>
              <a:rPr lang="fr-CA"/>
              <a:t>Click to edit Master title style</a:t>
            </a:r>
          </a:p>
        </p:txBody>
      </p:sp>
      <p:sp>
        <p:nvSpPr>
          <p:cNvPr id="3" name="Text Placeholder 2"/>
          <p:cNvSpPr>
            <a:spLocks noGrp="1"/>
          </p:cNvSpPr>
          <p:nvPr>
            <p:ph type="body" idx="1"/>
          </p:nvPr>
        </p:nvSpPr>
        <p:spPr>
          <a:xfrm>
            <a:off x="192089" y="1484313"/>
            <a:ext cx="11807824" cy="4824412"/>
          </a:xfrm>
          <a:prstGeom prst="rect">
            <a:avLst/>
          </a:prstGeom>
        </p:spPr>
        <p:txBody>
          <a:bodyPr vert="horz" lIns="0" tIns="0" rIns="0" bIns="0" rtlCol="0">
            <a:noAutofit/>
          </a:bodyPr>
          <a:lstStyle/>
          <a:p>
            <a:pPr lvl="0" rtl="0"/>
            <a:r>
              <a:rPr lang="fr-CA"/>
              <a:t>Click to edit Master text styles</a:t>
            </a:r>
          </a:p>
          <a:p>
            <a:pPr lvl="1" rtl="0"/>
            <a:r>
              <a:rPr lang="fr-CA"/>
              <a:t>Second level</a:t>
            </a:r>
          </a:p>
        </p:txBody>
      </p:sp>
      <p:sp>
        <p:nvSpPr>
          <p:cNvPr id="7" name="TextBox 6">
            <a:extLst>
              <a:ext uri="{FF2B5EF4-FFF2-40B4-BE49-F238E27FC236}">
                <a16:creationId xmlns:a16="http://schemas.microsoft.com/office/drawing/2014/main" id="{B78D0AA3-40C7-9A43-9554-0710358C2B18}"/>
              </a:ext>
            </a:extLst>
          </p:cNvPr>
          <p:cNvSpPr txBox="1"/>
          <p:nvPr userDrawn="1"/>
        </p:nvSpPr>
        <p:spPr>
          <a:xfrm>
            <a:off x="200555" y="6655264"/>
            <a:ext cx="575011" cy="211203"/>
          </a:xfrm>
          <a:prstGeom prst="rect">
            <a:avLst/>
          </a:prstGeom>
          <a:solidFill>
            <a:schemeClr val="tx2"/>
          </a:solidFill>
        </p:spPr>
        <p:txBody>
          <a:bodyPr wrap="none" lIns="72000" tIns="36000" rIns="72000" bIns="36000" rtlCol="0">
            <a:spAutoFit/>
          </a:bodyPr>
          <a:lstStyle/>
          <a:p>
            <a:pPr rtl="0"/>
            <a:r>
              <a:rPr lang="fr-CA" sz="900" b="1">
                <a:solidFill>
                  <a:schemeClr val="bg1"/>
                </a:solidFill>
                <a:latin typeface="Arial" panose="020B0604020202020204" pitchFamily="34" charset="0"/>
                <a:cs typeface="Arial" panose="020B0604020202020204" pitchFamily="34" charset="0"/>
              </a:rPr>
              <a:t>AECOM</a:t>
            </a:r>
          </a:p>
        </p:txBody>
      </p:sp>
    </p:spTree>
    <p:extLst>
      <p:ext uri="{BB962C8B-B14F-4D97-AF65-F5344CB8AC3E}">
        <p14:creationId xmlns:p14="http://schemas.microsoft.com/office/powerpoint/2010/main" val="83524525"/>
      </p:ext>
    </p:extLst>
  </p:cSld>
  <p:clrMap bg1="lt1" tx1="dk1" bg2="lt2" tx2="dk2" accent1="accent1" accent2="accent2" accent3="accent3" accent4="accent4" accent5="accent5" accent6="accent6" hlink="hlink" folHlink="folHlink"/>
  <p:sldLayoutIdLst>
    <p:sldLayoutId id="2147483795" r:id="rId1"/>
    <p:sldLayoutId id="2147483872" r:id="rId2"/>
    <p:sldLayoutId id="2147483810" r:id="rId3"/>
    <p:sldLayoutId id="2147483873" r:id="rId4"/>
    <p:sldLayoutId id="2147483815" r:id="rId5"/>
    <p:sldLayoutId id="2147483818" r:id="rId6"/>
    <p:sldLayoutId id="2147483876" r:id="rId7"/>
    <p:sldLayoutId id="2147483961" r:id="rId8"/>
    <p:sldLayoutId id="2147483817" r:id="rId9"/>
    <p:sldLayoutId id="2147483816" r:id="rId10"/>
    <p:sldLayoutId id="2147483814" r:id="rId11"/>
    <p:sldLayoutId id="2147483982" r:id="rId12"/>
    <p:sldLayoutId id="2147483993" r:id="rId13"/>
    <p:sldLayoutId id="2147483994" r:id="rId14"/>
    <p:sldLayoutId id="2147483987" r:id="rId15"/>
    <p:sldLayoutId id="2147483977" r:id="rId16"/>
    <p:sldLayoutId id="2147483999" r:id="rId17"/>
    <p:sldLayoutId id="2147484000" r:id="rId18"/>
    <p:sldLayoutId id="2147484035" r:id="rId19"/>
    <p:sldLayoutId id="2147484036" r:id="rId20"/>
    <p:sldLayoutId id="2147484037" r:id="rId21"/>
    <p:sldLayoutId id="2147484135" r:id="rId22"/>
    <p:sldLayoutId id="2147484136" r:id="rId23"/>
    <p:sldLayoutId id="2147484126" r:id="rId24"/>
    <p:sldLayoutId id="2147484137" r:id="rId25"/>
    <p:sldLayoutId id="2147484139" r:id="rId26"/>
  </p:sldLayoutIdLst>
  <p:hf sldNum="0" hdr="0" dt="0"/>
  <p:txStyles>
    <p:titleStyle>
      <a:lvl1pPr algn="l" defTabSz="914400" rtl="0" eaLnBrk="1" latinLnBrk="0" hangingPunct="1">
        <a:lnSpc>
          <a:spcPct val="100000"/>
        </a:lnSpc>
        <a:spcBef>
          <a:spcPct val="0"/>
        </a:spcBef>
        <a:buNone/>
        <a:defRPr sz="2500" b="1" kern="1200" baseline="0">
          <a:solidFill>
            <a:schemeClr val="accent1"/>
          </a:solidFill>
          <a:latin typeface="Arial" panose="020B0604020202020204" pitchFamily="34" charset="0"/>
          <a:ea typeface="AECOM Sans" panose="020B0504020202020204" pitchFamily="34" charset="0"/>
          <a:cs typeface="Arial" panose="020B0604020202020204" pitchFamily="34" charset="0"/>
        </a:defRPr>
      </a:lvl1pPr>
    </p:titleStyle>
    <p:bodyStyle>
      <a:lvl1pPr marL="361950" indent="-361950" algn="l" defTabSz="914400" rtl="0" eaLnBrk="1" latinLnBrk="0" hangingPunct="1">
        <a:lnSpc>
          <a:spcPct val="90000"/>
        </a:lnSpc>
        <a:spcBef>
          <a:spcPts val="1000"/>
        </a:spcBef>
        <a:buFont typeface="System Font"/>
        <a:buChar char="–"/>
        <a:tabLst/>
        <a:defRPr sz="2500" b="0" i="0" kern="1200">
          <a:solidFill>
            <a:schemeClr val="tx2"/>
          </a:solidFill>
          <a:latin typeface="Arial" panose="020B0604020202020204" pitchFamily="34" charset="0"/>
          <a:ea typeface="AECOM Sans Light" panose="020B0404020202020204" pitchFamily="34" charset="0"/>
          <a:cs typeface="Arial" panose="020B0604020202020204" pitchFamily="34" charset="0"/>
        </a:defRPr>
      </a:lvl1pPr>
      <a:lvl2pPr marL="720725" indent="-355600" algn="l" defTabSz="914400" rtl="0" eaLnBrk="1" latinLnBrk="0" hangingPunct="1">
        <a:lnSpc>
          <a:spcPct val="90000"/>
        </a:lnSpc>
        <a:spcBef>
          <a:spcPts val="500"/>
        </a:spcBef>
        <a:buFont typeface="System Font"/>
        <a:buChar char="–"/>
        <a:tabLst/>
        <a:defRPr sz="2500" b="0" i="0" kern="1200">
          <a:solidFill>
            <a:schemeClr val="tx2"/>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47EBF"/>
          </p15:clr>
        </p15:guide>
        <p15:guide id="2" pos="121" userDrawn="1">
          <p15:clr>
            <a:srgbClr val="000000"/>
          </p15:clr>
        </p15:guide>
        <p15:guide id="3" pos="7559" userDrawn="1">
          <p15:clr>
            <a:srgbClr val="000000"/>
          </p15:clr>
        </p15:guide>
        <p15:guide id="4" orient="horz" pos="2047">
          <p15:clr>
            <a:srgbClr val="547EBF"/>
          </p15:clr>
        </p15:guide>
        <p15:guide id="5" orient="horz" pos="119" userDrawn="1">
          <p15:clr>
            <a:srgbClr val="000000"/>
          </p15:clr>
        </p15:guide>
        <p15:guide id="6" orient="horz" pos="4110">
          <p15:clr>
            <a:srgbClr val="000000"/>
          </p15:clr>
        </p15:guide>
        <p15:guide id="7" orient="horz" pos="3974" userDrawn="1">
          <p15:clr>
            <a:srgbClr val="000000"/>
          </p15:clr>
        </p15:guide>
        <p15:guide id="8" pos="3749" userDrawn="1">
          <p15:clr>
            <a:srgbClr val="5ACBF0"/>
          </p15:clr>
        </p15:guide>
        <p15:guide id="9" pos="5836" userDrawn="1">
          <p15:clr>
            <a:srgbClr val="5ACBF0"/>
          </p15:clr>
        </p15:guide>
        <p15:guide id="10" orient="horz" pos="2160">
          <p15:clr>
            <a:srgbClr val="5ACBF0"/>
          </p15:clr>
        </p15:guide>
        <p15:guide id="11" orient="horz" pos="1933">
          <p15:clr>
            <a:srgbClr val="5ACBF0"/>
          </p15:clr>
        </p15:guide>
        <p15:guide id="12" pos="2479" userDrawn="1">
          <p15:clr>
            <a:srgbClr val="FBAE40"/>
          </p15:clr>
        </p15:guide>
        <p15:guide id="13" pos="2661" userDrawn="1">
          <p15:clr>
            <a:srgbClr val="FBAE40"/>
          </p15:clr>
        </p15:guide>
        <p15:guide id="14" pos="5019" userDrawn="1">
          <p15:clr>
            <a:srgbClr val="FBAE40"/>
          </p15:clr>
        </p15:guide>
        <p15:guide id="15" pos="5201" userDrawn="1">
          <p15:clr>
            <a:srgbClr val="FBAE40"/>
          </p15:clr>
        </p15:guide>
        <p15:guide id="16" pos="3931" userDrawn="1">
          <p15:clr>
            <a:srgbClr val="5ACBF0"/>
          </p15:clr>
        </p15:guide>
        <p15:guide id="17" pos="5654" userDrawn="1">
          <p15:clr>
            <a:srgbClr val="5ACBF0"/>
          </p15:clr>
        </p15:guide>
        <p15:guide id="18" pos="2026" userDrawn="1">
          <p15:clr>
            <a:srgbClr val="5ACBF0"/>
          </p15:clr>
        </p15:guide>
        <p15:guide id="19" pos="1844" userDrawn="1">
          <p15:clr>
            <a:srgbClr val="5ACBF0"/>
          </p15:clr>
        </p15:guide>
        <p15:guide id="24" orient="horz" pos="731">
          <p15:clr>
            <a:srgbClr val="000000"/>
          </p15:clr>
        </p15:guide>
        <p15:guide id="25" orient="horz" pos="935">
          <p15:clr>
            <a:srgbClr val="000000"/>
          </p15:clr>
        </p15:guide>
        <p15:guide id="26" orient="horz" pos="232" userDrawn="1">
          <p15:clr>
            <a:srgbClr val="5ACBF0"/>
          </p15:clr>
        </p15:guide>
        <p15:guide id="27" orient="horz" pos="3385" userDrawn="1">
          <p15:clr>
            <a:srgbClr val="000000"/>
          </p15:clr>
        </p15:guide>
        <p15:guide id="28" orient="horz" pos="3181" userDrawn="1">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89" y="368301"/>
            <a:ext cx="11807824" cy="792162"/>
          </a:xfrm>
          <a:prstGeom prst="rect">
            <a:avLst/>
          </a:prstGeom>
        </p:spPr>
        <p:txBody>
          <a:bodyPr vert="horz" lIns="0" tIns="0" rIns="0" bIns="0" rtlCol="0" anchor="t" anchorCtr="0">
            <a:noAutofit/>
          </a:bodyPr>
          <a:lstStyle/>
          <a:p>
            <a:pPr rtl="0"/>
            <a:r>
              <a:rPr lang="fr-CA"/>
              <a:t>Click to edit Master title style</a:t>
            </a:r>
          </a:p>
        </p:txBody>
      </p:sp>
      <p:sp>
        <p:nvSpPr>
          <p:cNvPr id="3" name="Text Placeholder 2"/>
          <p:cNvSpPr>
            <a:spLocks noGrp="1"/>
          </p:cNvSpPr>
          <p:nvPr>
            <p:ph type="body" idx="1"/>
          </p:nvPr>
        </p:nvSpPr>
        <p:spPr>
          <a:xfrm>
            <a:off x="192089" y="1484313"/>
            <a:ext cx="11807824" cy="4824412"/>
          </a:xfrm>
          <a:prstGeom prst="rect">
            <a:avLst/>
          </a:prstGeom>
        </p:spPr>
        <p:txBody>
          <a:bodyPr vert="horz" lIns="0" tIns="0" rIns="0" bIns="0" rtlCol="0">
            <a:noAutofit/>
          </a:bodyPr>
          <a:lstStyle/>
          <a:p>
            <a:pPr lvl="0" rtl="0"/>
            <a:r>
              <a:rPr lang="fr-CA"/>
              <a:t>Click to edit Master text styles</a:t>
            </a:r>
          </a:p>
          <a:p>
            <a:pPr lvl="1" rtl="0"/>
            <a:r>
              <a:rPr lang="fr-CA"/>
              <a:t>Second level</a:t>
            </a:r>
          </a:p>
        </p:txBody>
      </p:sp>
      <p:sp>
        <p:nvSpPr>
          <p:cNvPr id="6" name="TextBox 5">
            <a:extLst>
              <a:ext uri="{FF2B5EF4-FFF2-40B4-BE49-F238E27FC236}">
                <a16:creationId xmlns:a16="http://schemas.microsoft.com/office/drawing/2014/main" id="{6D6DC58A-E0C0-9F45-B412-DF81968594EB}"/>
              </a:ext>
            </a:extLst>
          </p:cNvPr>
          <p:cNvSpPr txBox="1"/>
          <p:nvPr userDrawn="1"/>
        </p:nvSpPr>
        <p:spPr>
          <a:xfrm>
            <a:off x="200555" y="6655264"/>
            <a:ext cx="575011" cy="211203"/>
          </a:xfrm>
          <a:prstGeom prst="rect">
            <a:avLst/>
          </a:prstGeom>
          <a:solidFill>
            <a:schemeClr val="bg1"/>
          </a:solidFill>
        </p:spPr>
        <p:txBody>
          <a:bodyPr wrap="none" lIns="72000" tIns="36000" rIns="72000" bIns="36000" rtlCol="0">
            <a:spAutoFit/>
          </a:bodyPr>
          <a:lstStyle/>
          <a:p>
            <a:pPr rtl="0"/>
            <a:r>
              <a:rPr lang="fr-CA" sz="900" b="1">
                <a:solidFill>
                  <a:schemeClr val="tx2"/>
                </a:solidFill>
                <a:latin typeface="Arial" panose="020B0604020202020204" pitchFamily="34" charset="0"/>
                <a:cs typeface="Arial" panose="020B0604020202020204" pitchFamily="34" charset="0"/>
              </a:rPr>
              <a:t>AECOM</a:t>
            </a:r>
          </a:p>
        </p:txBody>
      </p:sp>
    </p:spTree>
    <p:extLst>
      <p:ext uri="{BB962C8B-B14F-4D97-AF65-F5344CB8AC3E}">
        <p14:creationId xmlns:p14="http://schemas.microsoft.com/office/powerpoint/2010/main" val="263549408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2" r:id="rId7"/>
    <p:sldLayoutId id="2147483953" r:id="rId8"/>
    <p:sldLayoutId id="2147483964" r:id="rId9"/>
    <p:sldLayoutId id="2147483954" r:id="rId10"/>
    <p:sldLayoutId id="2147483955" r:id="rId11"/>
    <p:sldLayoutId id="2147483956" r:id="rId12"/>
    <p:sldLayoutId id="2147483978" r:id="rId13"/>
    <p:sldLayoutId id="2147483995" r:id="rId14"/>
    <p:sldLayoutId id="2147483996" r:id="rId15"/>
    <p:sldLayoutId id="2147483985" r:id="rId16"/>
    <p:sldLayoutId id="2147483972" r:id="rId17"/>
    <p:sldLayoutId id="2147484001" r:id="rId18"/>
    <p:sldLayoutId id="2147484002" r:id="rId19"/>
    <p:sldLayoutId id="2147483969" r:id="rId20"/>
    <p:sldLayoutId id="2147483970" r:id="rId21"/>
    <p:sldLayoutId id="2147483971" r:id="rId22"/>
    <p:sldLayoutId id="2147483960" r:id="rId23"/>
    <p:sldLayoutId id="2147484138" r:id="rId24"/>
  </p:sldLayoutIdLst>
  <p:hf sldNum="0" hdr="0" dt="0"/>
  <p:txStyles>
    <p:titleStyle>
      <a:lvl1pPr algn="l" defTabSz="914400" rtl="0" eaLnBrk="1" latinLnBrk="0" hangingPunct="1">
        <a:lnSpc>
          <a:spcPct val="100000"/>
        </a:lnSpc>
        <a:spcBef>
          <a:spcPct val="0"/>
        </a:spcBef>
        <a:buNone/>
        <a:defRPr sz="2500" b="1" kern="1200" baseline="0">
          <a:solidFill>
            <a:schemeClr val="accent1"/>
          </a:solidFill>
          <a:latin typeface="Arial" panose="020B0604020202020204" pitchFamily="34" charset="0"/>
          <a:ea typeface="AECOM Sans" panose="020B0504020202020204" pitchFamily="34" charset="0"/>
          <a:cs typeface="Arial" panose="020B0604020202020204" pitchFamily="34" charset="0"/>
        </a:defRPr>
      </a:lvl1pPr>
    </p:titleStyle>
    <p:bodyStyle>
      <a:lvl1pPr marL="365125" indent="-365125" algn="l" defTabSz="914400" rtl="0" eaLnBrk="1" latinLnBrk="0" hangingPunct="1">
        <a:lnSpc>
          <a:spcPct val="90000"/>
        </a:lnSpc>
        <a:spcBef>
          <a:spcPts val="1000"/>
        </a:spcBef>
        <a:buFont typeface="System Font"/>
        <a:buChar char="–"/>
        <a:tabLst/>
        <a:defRPr sz="2500" b="0" i="0" kern="1200" baseline="0">
          <a:solidFill>
            <a:schemeClr val="bg1"/>
          </a:solidFill>
          <a:latin typeface="Arial" panose="020B0604020202020204" pitchFamily="34" charset="0"/>
          <a:ea typeface="AECOM Sans Light" panose="020B0404020202020204" pitchFamily="34" charset="0"/>
          <a:cs typeface="Arial" panose="020B0604020202020204" pitchFamily="34" charset="0"/>
        </a:defRPr>
      </a:lvl1pPr>
      <a:lvl2pPr marL="720725" indent="-355600" algn="l" defTabSz="914400" rtl="0" eaLnBrk="1" latinLnBrk="0" hangingPunct="1">
        <a:lnSpc>
          <a:spcPct val="90000"/>
        </a:lnSpc>
        <a:spcBef>
          <a:spcPts val="500"/>
        </a:spcBef>
        <a:buFont typeface="System Font"/>
        <a:buChar char="–"/>
        <a:tabLst/>
        <a:defRPr sz="2500" b="0" i="0" kern="1200" baseline="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47EBF"/>
          </p15:clr>
        </p15:guide>
        <p15:guide id="2" pos="121">
          <p15:clr>
            <a:srgbClr val="000000"/>
          </p15:clr>
        </p15:guide>
        <p15:guide id="3" pos="7559">
          <p15:clr>
            <a:srgbClr val="000000"/>
          </p15:clr>
        </p15:guide>
        <p15:guide id="4" orient="horz" pos="2047">
          <p15:clr>
            <a:srgbClr val="547EBF"/>
          </p15:clr>
        </p15:guide>
        <p15:guide id="5" orient="horz" pos="119">
          <p15:clr>
            <a:srgbClr val="000000"/>
          </p15:clr>
        </p15:guide>
        <p15:guide id="6" orient="horz" pos="4110">
          <p15:clr>
            <a:srgbClr val="000000"/>
          </p15:clr>
        </p15:guide>
        <p15:guide id="7" orient="horz" pos="3974">
          <p15:clr>
            <a:srgbClr val="000000"/>
          </p15:clr>
        </p15:guide>
        <p15:guide id="8" pos="3749">
          <p15:clr>
            <a:srgbClr val="5ACBF0"/>
          </p15:clr>
        </p15:guide>
        <p15:guide id="9" pos="5836">
          <p15:clr>
            <a:srgbClr val="5ACBF0"/>
          </p15:clr>
        </p15:guide>
        <p15:guide id="10" orient="horz" pos="2160">
          <p15:clr>
            <a:srgbClr val="5ACBF0"/>
          </p15:clr>
        </p15:guide>
        <p15:guide id="11" orient="horz" pos="1933">
          <p15:clr>
            <a:srgbClr val="5ACBF0"/>
          </p15:clr>
        </p15:guide>
        <p15:guide id="12" pos="2479">
          <p15:clr>
            <a:srgbClr val="FBAE40"/>
          </p15:clr>
        </p15:guide>
        <p15:guide id="13" pos="2661">
          <p15:clr>
            <a:srgbClr val="FBAE40"/>
          </p15:clr>
        </p15:guide>
        <p15:guide id="14" pos="5019">
          <p15:clr>
            <a:srgbClr val="FBAE40"/>
          </p15:clr>
        </p15:guide>
        <p15:guide id="15" pos="5201">
          <p15:clr>
            <a:srgbClr val="FBAE40"/>
          </p15:clr>
        </p15:guide>
        <p15:guide id="16" pos="3931">
          <p15:clr>
            <a:srgbClr val="5ACBF0"/>
          </p15:clr>
        </p15:guide>
        <p15:guide id="17" pos="5654">
          <p15:clr>
            <a:srgbClr val="5ACBF0"/>
          </p15:clr>
        </p15:guide>
        <p15:guide id="18" pos="2026">
          <p15:clr>
            <a:srgbClr val="5ACBF0"/>
          </p15:clr>
        </p15:guide>
        <p15:guide id="19" pos="1844">
          <p15:clr>
            <a:srgbClr val="5ACBF0"/>
          </p15:clr>
        </p15:guide>
        <p15:guide id="24" orient="horz" pos="731">
          <p15:clr>
            <a:srgbClr val="000000"/>
          </p15:clr>
        </p15:guide>
        <p15:guide id="25" orient="horz" pos="3385" userDrawn="1">
          <p15:clr>
            <a:srgbClr val="000000"/>
          </p15:clr>
        </p15:guide>
        <p15:guide id="26" orient="horz" pos="232">
          <p15:clr>
            <a:srgbClr val="5ACBF0"/>
          </p15:clr>
        </p15:guide>
        <p15:guide id="27" orient="horz" pos="3181" userDrawn="1">
          <p15:clr>
            <a:srgbClr val="000000"/>
          </p15:clr>
        </p15:guide>
        <p15:guide id="28" orient="horz" pos="935" userDrawn="1">
          <p15:clr>
            <a:srgbClr val="00000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89" y="368301"/>
            <a:ext cx="11807824" cy="792162"/>
          </a:xfrm>
          <a:prstGeom prst="rect">
            <a:avLst/>
          </a:prstGeom>
        </p:spPr>
        <p:txBody>
          <a:bodyPr vert="horz" lIns="0" tIns="0" rIns="0" bIns="0" rtlCol="0" anchor="t" anchorCtr="0">
            <a:noAutofit/>
          </a:bodyPr>
          <a:lstStyle/>
          <a:p>
            <a:pPr rtl="0"/>
            <a:r>
              <a:rPr lang="fr-CA"/>
              <a:t>Click to edit Master title style</a:t>
            </a:r>
          </a:p>
        </p:txBody>
      </p:sp>
      <p:sp>
        <p:nvSpPr>
          <p:cNvPr id="3" name="Text Placeholder 2"/>
          <p:cNvSpPr>
            <a:spLocks noGrp="1"/>
          </p:cNvSpPr>
          <p:nvPr>
            <p:ph type="body" idx="1"/>
          </p:nvPr>
        </p:nvSpPr>
        <p:spPr>
          <a:xfrm>
            <a:off x="192089" y="1484313"/>
            <a:ext cx="11807824" cy="4824412"/>
          </a:xfrm>
          <a:prstGeom prst="rect">
            <a:avLst/>
          </a:prstGeom>
        </p:spPr>
        <p:txBody>
          <a:bodyPr vert="horz" lIns="0" tIns="0" rIns="0" bIns="0" rtlCol="0">
            <a:noAutofit/>
          </a:bodyPr>
          <a:lstStyle/>
          <a:p>
            <a:pPr lvl="0" rtl="0"/>
            <a:r>
              <a:rPr lang="fr-CA"/>
              <a:t>Click to edit Master text styles</a:t>
            </a:r>
          </a:p>
          <a:p>
            <a:pPr lvl="1" rtl="0"/>
            <a:r>
              <a:rPr lang="fr-CA"/>
              <a:t>Second level</a:t>
            </a:r>
          </a:p>
        </p:txBody>
      </p:sp>
      <p:sp>
        <p:nvSpPr>
          <p:cNvPr id="6" name="TextBox 5">
            <a:extLst>
              <a:ext uri="{FF2B5EF4-FFF2-40B4-BE49-F238E27FC236}">
                <a16:creationId xmlns:a16="http://schemas.microsoft.com/office/drawing/2014/main" id="{6D6DC58A-E0C0-9F45-B412-DF81968594EB}"/>
              </a:ext>
            </a:extLst>
          </p:cNvPr>
          <p:cNvSpPr txBox="1"/>
          <p:nvPr userDrawn="1"/>
        </p:nvSpPr>
        <p:spPr>
          <a:xfrm>
            <a:off x="200555" y="6655264"/>
            <a:ext cx="575011" cy="211203"/>
          </a:xfrm>
          <a:prstGeom prst="rect">
            <a:avLst/>
          </a:prstGeom>
          <a:solidFill>
            <a:schemeClr val="bg1"/>
          </a:solidFill>
        </p:spPr>
        <p:txBody>
          <a:bodyPr wrap="none" lIns="72000" tIns="36000" rIns="72000" bIns="36000" rtlCol="0">
            <a:spAutoFit/>
          </a:bodyPr>
          <a:lstStyle/>
          <a:p>
            <a:pPr rtl="0"/>
            <a:r>
              <a:rPr lang="fr-CA" sz="900" b="1">
                <a:solidFill>
                  <a:schemeClr val="tx2"/>
                </a:solidFill>
                <a:latin typeface="Arial" panose="020B0604020202020204" pitchFamily="34" charset="0"/>
                <a:cs typeface="Arial" panose="020B0604020202020204" pitchFamily="34" charset="0"/>
              </a:rPr>
              <a:t>AECOM</a:t>
            </a:r>
          </a:p>
        </p:txBody>
      </p:sp>
    </p:spTree>
    <p:extLst>
      <p:ext uri="{BB962C8B-B14F-4D97-AF65-F5344CB8AC3E}">
        <p14:creationId xmlns:p14="http://schemas.microsoft.com/office/powerpoint/2010/main" val="11233391"/>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Lst>
  <p:hf sldNum="0" hdr="0" dt="0"/>
  <p:txStyles>
    <p:titleStyle>
      <a:lvl1pPr algn="l" defTabSz="914400" rtl="0" eaLnBrk="1" latinLnBrk="0" hangingPunct="1">
        <a:lnSpc>
          <a:spcPct val="100000"/>
        </a:lnSpc>
        <a:spcBef>
          <a:spcPct val="0"/>
        </a:spcBef>
        <a:buNone/>
        <a:defRPr sz="2500" b="1" kern="1200" baseline="0">
          <a:solidFill>
            <a:schemeClr val="bg1"/>
          </a:solidFill>
          <a:latin typeface="Arial" panose="020B0604020202020204" pitchFamily="34" charset="0"/>
          <a:ea typeface="AECOM Sans" panose="020B0504020202020204" pitchFamily="34" charset="0"/>
          <a:cs typeface="Arial" panose="020B0604020202020204" pitchFamily="34" charset="0"/>
        </a:defRPr>
      </a:lvl1pPr>
    </p:titleStyle>
    <p:bodyStyle>
      <a:lvl1pPr marL="358775" indent="-358775" algn="l" defTabSz="914400" rtl="0" eaLnBrk="1" latinLnBrk="0" hangingPunct="1">
        <a:lnSpc>
          <a:spcPct val="90000"/>
        </a:lnSpc>
        <a:spcBef>
          <a:spcPts val="1000"/>
        </a:spcBef>
        <a:buFont typeface="System Font"/>
        <a:buChar char="–"/>
        <a:tabLst/>
        <a:defRPr sz="2500" b="0" i="0" kern="1200" baseline="0">
          <a:solidFill>
            <a:schemeClr val="bg1"/>
          </a:solidFill>
          <a:latin typeface="Arial" panose="020B0604020202020204" pitchFamily="34" charset="0"/>
          <a:ea typeface="AECOM Sans Light" panose="020B0404020202020204" pitchFamily="34" charset="0"/>
          <a:cs typeface="Arial" panose="020B0604020202020204" pitchFamily="34" charset="0"/>
        </a:defRPr>
      </a:lvl1pPr>
      <a:lvl2pPr marL="719138" indent="-349250" algn="l" defTabSz="914400" rtl="0" eaLnBrk="1" latinLnBrk="0" hangingPunct="1">
        <a:lnSpc>
          <a:spcPct val="90000"/>
        </a:lnSpc>
        <a:spcBef>
          <a:spcPts val="500"/>
        </a:spcBef>
        <a:buFont typeface="System Font"/>
        <a:buChar char="–"/>
        <a:tabLst/>
        <a:defRPr sz="2500" b="0" i="0" kern="1200" baseline="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47EBF"/>
          </p15:clr>
        </p15:guide>
        <p15:guide id="2" pos="121">
          <p15:clr>
            <a:srgbClr val="000000"/>
          </p15:clr>
        </p15:guide>
        <p15:guide id="3" pos="7559">
          <p15:clr>
            <a:srgbClr val="000000"/>
          </p15:clr>
        </p15:guide>
        <p15:guide id="4" orient="horz" pos="2047">
          <p15:clr>
            <a:srgbClr val="547EBF"/>
          </p15:clr>
        </p15:guide>
        <p15:guide id="5" orient="horz" pos="119">
          <p15:clr>
            <a:srgbClr val="000000"/>
          </p15:clr>
        </p15:guide>
        <p15:guide id="6" orient="horz" pos="4110">
          <p15:clr>
            <a:srgbClr val="000000"/>
          </p15:clr>
        </p15:guide>
        <p15:guide id="7" orient="horz" pos="3974">
          <p15:clr>
            <a:srgbClr val="000000"/>
          </p15:clr>
        </p15:guide>
        <p15:guide id="8" pos="3749">
          <p15:clr>
            <a:srgbClr val="5ACBF0"/>
          </p15:clr>
        </p15:guide>
        <p15:guide id="9" pos="5836">
          <p15:clr>
            <a:srgbClr val="5ACBF0"/>
          </p15:clr>
        </p15:guide>
        <p15:guide id="10" orient="horz" pos="2160">
          <p15:clr>
            <a:srgbClr val="5ACBF0"/>
          </p15:clr>
        </p15:guide>
        <p15:guide id="11" orient="horz" pos="1933">
          <p15:clr>
            <a:srgbClr val="5ACBF0"/>
          </p15:clr>
        </p15:guide>
        <p15:guide id="12" pos="2479">
          <p15:clr>
            <a:srgbClr val="FBAE40"/>
          </p15:clr>
        </p15:guide>
        <p15:guide id="13" pos="2661">
          <p15:clr>
            <a:srgbClr val="FBAE40"/>
          </p15:clr>
        </p15:guide>
        <p15:guide id="14" pos="5019">
          <p15:clr>
            <a:srgbClr val="FBAE40"/>
          </p15:clr>
        </p15:guide>
        <p15:guide id="15" pos="5201">
          <p15:clr>
            <a:srgbClr val="FBAE40"/>
          </p15:clr>
        </p15:guide>
        <p15:guide id="16" pos="3931">
          <p15:clr>
            <a:srgbClr val="5ACBF0"/>
          </p15:clr>
        </p15:guide>
        <p15:guide id="17" pos="5654">
          <p15:clr>
            <a:srgbClr val="5ACBF0"/>
          </p15:clr>
        </p15:guide>
        <p15:guide id="18" pos="2026">
          <p15:clr>
            <a:srgbClr val="5ACBF0"/>
          </p15:clr>
        </p15:guide>
        <p15:guide id="19" pos="1844">
          <p15:clr>
            <a:srgbClr val="5ACBF0"/>
          </p15:clr>
        </p15:guide>
        <p15:guide id="24" orient="horz" pos="731">
          <p15:clr>
            <a:srgbClr val="000000"/>
          </p15:clr>
        </p15:guide>
        <p15:guide id="25" orient="horz" pos="3385">
          <p15:clr>
            <a:srgbClr val="000000"/>
          </p15:clr>
        </p15:guide>
        <p15:guide id="26" orient="horz" pos="232">
          <p15:clr>
            <a:srgbClr val="5ACBF0"/>
          </p15:clr>
        </p15:guide>
        <p15:guide id="27" orient="horz" pos="3181">
          <p15:clr>
            <a:srgbClr val="000000"/>
          </p15:clr>
        </p15:guide>
        <p15:guide id="28" orient="horz" pos="935">
          <p15:clr>
            <a:srgbClr val="00000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89" y="368301"/>
            <a:ext cx="11807824" cy="792162"/>
          </a:xfrm>
          <a:prstGeom prst="rect">
            <a:avLst/>
          </a:prstGeom>
        </p:spPr>
        <p:txBody>
          <a:bodyPr vert="horz" lIns="0" tIns="0" rIns="0" bIns="0" rtlCol="0" anchor="t" anchorCtr="0">
            <a:noAutofit/>
          </a:bodyPr>
          <a:lstStyle/>
          <a:p>
            <a:pPr rtl="0"/>
            <a:r>
              <a:rPr lang="fr-CA"/>
              <a:t>Click to edit Master title style</a:t>
            </a:r>
          </a:p>
        </p:txBody>
      </p:sp>
      <p:sp>
        <p:nvSpPr>
          <p:cNvPr id="3" name="Text Placeholder 2"/>
          <p:cNvSpPr>
            <a:spLocks noGrp="1"/>
          </p:cNvSpPr>
          <p:nvPr>
            <p:ph type="body" idx="1"/>
          </p:nvPr>
        </p:nvSpPr>
        <p:spPr>
          <a:xfrm>
            <a:off x="192089" y="1484313"/>
            <a:ext cx="11807824" cy="4824412"/>
          </a:xfrm>
          <a:prstGeom prst="rect">
            <a:avLst/>
          </a:prstGeom>
        </p:spPr>
        <p:txBody>
          <a:bodyPr vert="horz" lIns="0" tIns="0" rIns="0" bIns="0" rtlCol="0">
            <a:noAutofit/>
          </a:bodyPr>
          <a:lstStyle/>
          <a:p>
            <a:pPr lvl="0" rtl="0"/>
            <a:r>
              <a:rPr lang="fr-CA"/>
              <a:t>Click to edit Master text styles</a:t>
            </a:r>
          </a:p>
          <a:p>
            <a:pPr lvl="1" rtl="0"/>
            <a:r>
              <a:rPr lang="fr-CA"/>
              <a:t>Second level</a:t>
            </a:r>
          </a:p>
        </p:txBody>
      </p:sp>
      <p:sp>
        <p:nvSpPr>
          <p:cNvPr id="7" name="TextBox 6">
            <a:extLst>
              <a:ext uri="{FF2B5EF4-FFF2-40B4-BE49-F238E27FC236}">
                <a16:creationId xmlns:a16="http://schemas.microsoft.com/office/drawing/2014/main" id="{B78D0AA3-40C7-9A43-9554-0710358C2B18}"/>
              </a:ext>
            </a:extLst>
          </p:cNvPr>
          <p:cNvSpPr txBox="1"/>
          <p:nvPr userDrawn="1"/>
        </p:nvSpPr>
        <p:spPr>
          <a:xfrm>
            <a:off x="200555" y="6655264"/>
            <a:ext cx="575011" cy="211203"/>
          </a:xfrm>
          <a:prstGeom prst="rect">
            <a:avLst/>
          </a:prstGeom>
          <a:solidFill>
            <a:schemeClr val="tx2"/>
          </a:solidFill>
        </p:spPr>
        <p:txBody>
          <a:bodyPr wrap="none" lIns="72000" tIns="36000" rIns="72000" bIns="36000" rtlCol="0">
            <a:spAutoFit/>
          </a:bodyPr>
          <a:lstStyle/>
          <a:p>
            <a:pPr rtl="0"/>
            <a:r>
              <a:rPr lang="fr-CA" sz="900" b="1">
                <a:solidFill>
                  <a:schemeClr val="bg1"/>
                </a:solidFill>
                <a:latin typeface="Arial" panose="020B0604020202020204" pitchFamily="34" charset="0"/>
                <a:cs typeface="Arial" panose="020B0604020202020204" pitchFamily="34" charset="0"/>
              </a:rPr>
              <a:t>AECOM</a:t>
            </a:r>
          </a:p>
        </p:txBody>
      </p:sp>
    </p:spTree>
    <p:extLst>
      <p:ext uri="{BB962C8B-B14F-4D97-AF65-F5344CB8AC3E}">
        <p14:creationId xmlns:p14="http://schemas.microsoft.com/office/powerpoint/2010/main" val="4094246634"/>
      </p:ext>
    </p:extLst>
  </p:cSld>
  <p:clrMap bg1="lt1" tx1="dk1" bg2="lt2" tx2="dk2" accent1="accent1" accent2="accent2" accent3="accent3" accent4="accent4" accent5="accent5" accent6="accent6" hlink="hlink" folHlink="folHlink"/>
  <p:sldLayoutIdLst>
    <p:sldLayoutId id="2147484097" r:id="rId1"/>
    <p:sldLayoutId id="2147484096"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19" r:id="rId13"/>
    <p:sldLayoutId id="2147484120" r:id="rId14"/>
    <p:sldLayoutId id="2147484121" r:id="rId15"/>
    <p:sldLayoutId id="2147484122" r:id="rId16"/>
    <p:sldLayoutId id="2147484123" r:id="rId17"/>
    <p:sldLayoutId id="2147484124" r:id="rId18"/>
    <p:sldLayoutId id="2147484125" r:id="rId19"/>
    <p:sldLayoutId id="2147484115" r:id="rId20"/>
    <p:sldLayoutId id="2147484116" r:id="rId21"/>
    <p:sldLayoutId id="2147484117" r:id="rId22"/>
    <p:sldLayoutId id="2147484118" r:id="rId23"/>
  </p:sldLayoutIdLst>
  <p:hf sldNum="0" hdr="0" dt="0"/>
  <p:txStyles>
    <p:titleStyle>
      <a:lvl1pPr algn="l" defTabSz="914400" rtl="0" eaLnBrk="1" latinLnBrk="0" hangingPunct="1">
        <a:lnSpc>
          <a:spcPct val="100000"/>
        </a:lnSpc>
        <a:spcBef>
          <a:spcPct val="0"/>
        </a:spcBef>
        <a:buNone/>
        <a:defRPr sz="2500" b="1" kern="1200" baseline="0">
          <a:solidFill>
            <a:schemeClr val="tx2"/>
          </a:solidFill>
          <a:latin typeface="Arial" panose="020B0604020202020204" pitchFamily="34" charset="0"/>
          <a:ea typeface="AECOM Sans" panose="020B0504020202020204" pitchFamily="34" charset="0"/>
          <a:cs typeface="Arial" panose="020B0604020202020204" pitchFamily="34" charset="0"/>
        </a:defRPr>
      </a:lvl1pPr>
    </p:titleStyle>
    <p:bodyStyle>
      <a:lvl1pPr marL="358775" indent="-358775" algn="l" defTabSz="914400" rtl="0" eaLnBrk="1" latinLnBrk="0" hangingPunct="1">
        <a:lnSpc>
          <a:spcPct val="90000"/>
        </a:lnSpc>
        <a:spcBef>
          <a:spcPts val="1000"/>
        </a:spcBef>
        <a:buFont typeface="System Font"/>
        <a:buChar char="–"/>
        <a:tabLst/>
        <a:defRPr sz="2500" b="0" i="0" kern="1200">
          <a:solidFill>
            <a:schemeClr val="tx2"/>
          </a:solidFill>
          <a:latin typeface="Arial" panose="020B0604020202020204" pitchFamily="34" charset="0"/>
          <a:ea typeface="AECOM Sans Light" panose="020B0404020202020204" pitchFamily="34" charset="0"/>
          <a:cs typeface="Arial" panose="020B0604020202020204" pitchFamily="34" charset="0"/>
        </a:defRPr>
      </a:lvl1pPr>
      <a:lvl2pPr marL="719138" indent="-360363" algn="l" defTabSz="914400" rtl="0" eaLnBrk="1" latinLnBrk="0" hangingPunct="1">
        <a:lnSpc>
          <a:spcPct val="90000"/>
        </a:lnSpc>
        <a:spcBef>
          <a:spcPts val="500"/>
        </a:spcBef>
        <a:buFont typeface="System Font"/>
        <a:buChar char="–"/>
        <a:tabLst/>
        <a:defRPr sz="2500" b="0" i="0" kern="1200">
          <a:solidFill>
            <a:schemeClr val="tx2"/>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47EBF"/>
          </p15:clr>
        </p15:guide>
        <p15:guide id="2" pos="121">
          <p15:clr>
            <a:srgbClr val="000000"/>
          </p15:clr>
        </p15:guide>
        <p15:guide id="3" pos="7559">
          <p15:clr>
            <a:srgbClr val="000000"/>
          </p15:clr>
        </p15:guide>
        <p15:guide id="4" orient="horz" pos="2047">
          <p15:clr>
            <a:srgbClr val="547EBF"/>
          </p15:clr>
        </p15:guide>
        <p15:guide id="5" orient="horz" pos="119">
          <p15:clr>
            <a:srgbClr val="000000"/>
          </p15:clr>
        </p15:guide>
        <p15:guide id="6" orient="horz" pos="4110">
          <p15:clr>
            <a:srgbClr val="000000"/>
          </p15:clr>
        </p15:guide>
        <p15:guide id="7" orient="horz" pos="3974">
          <p15:clr>
            <a:srgbClr val="000000"/>
          </p15:clr>
        </p15:guide>
        <p15:guide id="8" pos="3749">
          <p15:clr>
            <a:srgbClr val="5ACBF0"/>
          </p15:clr>
        </p15:guide>
        <p15:guide id="9" pos="5836">
          <p15:clr>
            <a:srgbClr val="5ACBF0"/>
          </p15:clr>
        </p15:guide>
        <p15:guide id="10" orient="horz" pos="2160">
          <p15:clr>
            <a:srgbClr val="5ACBF0"/>
          </p15:clr>
        </p15:guide>
        <p15:guide id="11" orient="horz" pos="1933">
          <p15:clr>
            <a:srgbClr val="5ACBF0"/>
          </p15:clr>
        </p15:guide>
        <p15:guide id="12" pos="2479">
          <p15:clr>
            <a:srgbClr val="FBAE40"/>
          </p15:clr>
        </p15:guide>
        <p15:guide id="13" pos="2661">
          <p15:clr>
            <a:srgbClr val="FBAE40"/>
          </p15:clr>
        </p15:guide>
        <p15:guide id="14" pos="5019">
          <p15:clr>
            <a:srgbClr val="FBAE40"/>
          </p15:clr>
        </p15:guide>
        <p15:guide id="15" pos="5201">
          <p15:clr>
            <a:srgbClr val="FBAE40"/>
          </p15:clr>
        </p15:guide>
        <p15:guide id="16" pos="3931">
          <p15:clr>
            <a:srgbClr val="5ACBF0"/>
          </p15:clr>
        </p15:guide>
        <p15:guide id="17" pos="5654">
          <p15:clr>
            <a:srgbClr val="5ACBF0"/>
          </p15:clr>
        </p15:guide>
        <p15:guide id="18" pos="2026">
          <p15:clr>
            <a:srgbClr val="5ACBF0"/>
          </p15:clr>
        </p15:guide>
        <p15:guide id="19" pos="1844">
          <p15:clr>
            <a:srgbClr val="5ACBF0"/>
          </p15:clr>
        </p15:guide>
        <p15:guide id="24" orient="horz" pos="731">
          <p15:clr>
            <a:srgbClr val="000000"/>
          </p15:clr>
        </p15:guide>
        <p15:guide id="25" orient="horz" pos="935">
          <p15:clr>
            <a:srgbClr val="000000"/>
          </p15:clr>
        </p15:guide>
        <p15:guide id="26" orient="horz" pos="232">
          <p15:clr>
            <a:srgbClr val="5ACBF0"/>
          </p15:clr>
        </p15:guide>
        <p15:guide id="27" orient="horz" pos="3385">
          <p15:clr>
            <a:srgbClr val="000000"/>
          </p15:clr>
        </p15:guide>
        <p15:guide id="28" orient="horz" pos="3181">
          <p15:clr>
            <a:srgbClr val="00000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89" y="368301"/>
            <a:ext cx="11807824" cy="792162"/>
          </a:xfrm>
          <a:prstGeom prst="rect">
            <a:avLst/>
          </a:prstGeom>
        </p:spPr>
        <p:txBody>
          <a:bodyPr vert="horz" lIns="0" tIns="0" rIns="0" bIns="0" rtlCol="0" anchor="t" anchorCtr="0">
            <a:noAutofit/>
          </a:bodyPr>
          <a:lstStyle/>
          <a:p>
            <a:pPr rtl="0"/>
            <a:r>
              <a:rPr lang="fr-CA"/>
              <a:t>Click to edit Master title style</a:t>
            </a:r>
          </a:p>
        </p:txBody>
      </p:sp>
      <p:sp>
        <p:nvSpPr>
          <p:cNvPr id="3" name="Text Placeholder 2"/>
          <p:cNvSpPr>
            <a:spLocks noGrp="1"/>
          </p:cNvSpPr>
          <p:nvPr>
            <p:ph type="body" idx="1"/>
          </p:nvPr>
        </p:nvSpPr>
        <p:spPr>
          <a:xfrm>
            <a:off x="192089" y="1484313"/>
            <a:ext cx="11807824" cy="4824412"/>
          </a:xfrm>
          <a:prstGeom prst="rect">
            <a:avLst/>
          </a:prstGeom>
        </p:spPr>
        <p:txBody>
          <a:bodyPr vert="horz" lIns="0" tIns="0" rIns="0" bIns="0" rtlCol="0">
            <a:noAutofit/>
          </a:bodyPr>
          <a:lstStyle/>
          <a:p>
            <a:pPr lvl="0" rtl="0"/>
            <a:r>
              <a:rPr lang="fr-CA"/>
              <a:t>Click to edit Master text styles</a:t>
            </a:r>
          </a:p>
          <a:p>
            <a:pPr lvl="1" rtl="0"/>
            <a:r>
              <a:rPr lang="fr-CA"/>
              <a:t>Second level</a:t>
            </a:r>
          </a:p>
        </p:txBody>
      </p:sp>
      <p:sp>
        <p:nvSpPr>
          <p:cNvPr id="6" name="TextBox 5">
            <a:extLst>
              <a:ext uri="{FF2B5EF4-FFF2-40B4-BE49-F238E27FC236}">
                <a16:creationId xmlns:a16="http://schemas.microsoft.com/office/drawing/2014/main" id="{6D6DC58A-E0C0-9F45-B412-DF81968594EB}"/>
              </a:ext>
            </a:extLst>
          </p:cNvPr>
          <p:cNvSpPr txBox="1"/>
          <p:nvPr userDrawn="1"/>
        </p:nvSpPr>
        <p:spPr>
          <a:xfrm>
            <a:off x="200555" y="6655264"/>
            <a:ext cx="575011" cy="211203"/>
          </a:xfrm>
          <a:prstGeom prst="rect">
            <a:avLst/>
          </a:prstGeom>
          <a:solidFill>
            <a:schemeClr val="bg1"/>
          </a:solidFill>
        </p:spPr>
        <p:txBody>
          <a:bodyPr wrap="none" lIns="72000" tIns="36000" rIns="72000" bIns="36000" rtlCol="0">
            <a:spAutoFit/>
          </a:bodyPr>
          <a:lstStyle/>
          <a:p>
            <a:pPr rtl="0"/>
            <a:r>
              <a:rPr lang="fr-CA" sz="900" b="1">
                <a:solidFill>
                  <a:schemeClr val="tx2"/>
                </a:solidFill>
                <a:latin typeface="Arial" panose="020B0604020202020204" pitchFamily="34" charset="0"/>
                <a:cs typeface="Arial" panose="020B0604020202020204" pitchFamily="34" charset="0"/>
              </a:rPr>
              <a:t>AECOM</a:t>
            </a:r>
          </a:p>
        </p:txBody>
      </p:sp>
    </p:spTree>
    <p:extLst>
      <p:ext uri="{BB962C8B-B14F-4D97-AF65-F5344CB8AC3E}">
        <p14:creationId xmlns:p14="http://schemas.microsoft.com/office/powerpoint/2010/main" val="38186884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5" r:id="rId16"/>
    <p:sldLayoutId id="2147484054" r:id="rId17"/>
    <p:sldLayoutId id="2147484056" r:id="rId18"/>
    <p:sldLayoutId id="2147484057" r:id="rId19"/>
    <p:sldLayoutId id="2147484058" r:id="rId20"/>
    <p:sldLayoutId id="2147484059" r:id="rId21"/>
    <p:sldLayoutId id="2147484060" r:id="rId22"/>
    <p:sldLayoutId id="2147484061" r:id="rId23"/>
  </p:sldLayoutIdLst>
  <p:hf sldNum="0" hdr="0" dt="0"/>
  <p:txStyles>
    <p:titleStyle>
      <a:lvl1pPr algn="l" defTabSz="914400" rtl="0" eaLnBrk="1" latinLnBrk="0" hangingPunct="1">
        <a:lnSpc>
          <a:spcPct val="100000"/>
        </a:lnSpc>
        <a:spcBef>
          <a:spcPct val="0"/>
        </a:spcBef>
        <a:buNone/>
        <a:defRPr sz="2500" b="1" kern="1200" baseline="0">
          <a:solidFill>
            <a:schemeClr val="accent2"/>
          </a:solidFill>
          <a:latin typeface="Arial" panose="020B0604020202020204" pitchFamily="34" charset="0"/>
          <a:ea typeface="AECOM Sans" panose="020B0504020202020204" pitchFamily="34" charset="0"/>
          <a:cs typeface="Arial" panose="020B0604020202020204" pitchFamily="34" charset="0"/>
        </a:defRPr>
      </a:lvl1pPr>
    </p:titleStyle>
    <p:bodyStyle>
      <a:lvl1pPr marL="365125" indent="-365125" algn="l" defTabSz="914400" rtl="0" eaLnBrk="1" latinLnBrk="0" hangingPunct="1">
        <a:lnSpc>
          <a:spcPct val="90000"/>
        </a:lnSpc>
        <a:spcBef>
          <a:spcPts val="1000"/>
        </a:spcBef>
        <a:buFont typeface="System Font"/>
        <a:buChar char="–"/>
        <a:tabLst/>
        <a:defRPr sz="2500" b="0" i="0" kern="1200" baseline="0">
          <a:solidFill>
            <a:schemeClr val="bg1"/>
          </a:solidFill>
          <a:latin typeface="Arial" panose="020B0604020202020204" pitchFamily="34" charset="0"/>
          <a:ea typeface="AECOM Sans Light" panose="020B0404020202020204" pitchFamily="34" charset="0"/>
          <a:cs typeface="Arial" panose="020B0604020202020204" pitchFamily="34" charset="0"/>
        </a:defRPr>
      </a:lvl1pPr>
      <a:lvl2pPr marL="714375" indent="-352425" algn="l" defTabSz="914400" rtl="0" eaLnBrk="1" latinLnBrk="0" hangingPunct="1">
        <a:lnSpc>
          <a:spcPct val="90000"/>
        </a:lnSpc>
        <a:spcBef>
          <a:spcPts val="500"/>
        </a:spcBef>
        <a:buFont typeface="System Font"/>
        <a:buChar char="–"/>
        <a:tabLst/>
        <a:defRPr sz="2500" b="0" i="0" kern="1200" baseline="0">
          <a:solidFill>
            <a:schemeClr val="bg1"/>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47EBF"/>
          </p15:clr>
        </p15:guide>
        <p15:guide id="2" pos="121">
          <p15:clr>
            <a:srgbClr val="000000"/>
          </p15:clr>
        </p15:guide>
        <p15:guide id="3" pos="7559">
          <p15:clr>
            <a:srgbClr val="000000"/>
          </p15:clr>
        </p15:guide>
        <p15:guide id="4" orient="horz" pos="2047">
          <p15:clr>
            <a:srgbClr val="547EBF"/>
          </p15:clr>
        </p15:guide>
        <p15:guide id="5" orient="horz" pos="119">
          <p15:clr>
            <a:srgbClr val="000000"/>
          </p15:clr>
        </p15:guide>
        <p15:guide id="6" orient="horz" pos="4110">
          <p15:clr>
            <a:srgbClr val="000000"/>
          </p15:clr>
        </p15:guide>
        <p15:guide id="7" orient="horz" pos="3974">
          <p15:clr>
            <a:srgbClr val="000000"/>
          </p15:clr>
        </p15:guide>
        <p15:guide id="8" pos="3749">
          <p15:clr>
            <a:srgbClr val="5ACBF0"/>
          </p15:clr>
        </p15:guide>
        <p15:guide id="9" pos="5836">
          <p15:clr>
            <a:srgbClr val="5ACBF0"/>
          </p15:clr>
        </p15:guide>
        <p15:guide id="10" orient="horz" pos="2160">
          <p15:clr>
            <a:srgbClr val="5ACBF0"/>
          </p15:clr>
        </p15:guide>
        <p15:guide id="11" orient="horz" pos="1933">
          <p15:clr>
            <a:srgbClr val="5ACBF0"/>
          </p15:clr>
        </p15:guide>
        <p15:guide id="12" pos="2479">
          <p15:clr>
            <a:srgbClr val="FBAE40"/>
          </p15:clr>
        </p15:guide>
        <p15:guide id="13" pos="2661">
          <p15:clr>
            <a:srgbClr val="FBAE40"/>
          </p15:clr>
        </p15:guide>
        <p15:guide id="14" pos="5019">
          <p15:clr>
            <a:srgbClr val="FBAE40"/>
          </p15:clr>
        </p15:guide>
        <p15:guide id="15" pos="5201">
          <p15:clr>
            <a:srgbClr val="FBAE40"/>
          </p15:clr>
        </p15:guide>
        <p15:guide id="16" pos="3931">
          <p15:clr>
            <a:srgbClr val="5ACBF0"/>
          </p15:clr>
        </p15:guide>
        <p15:guide id="17" pos="5654">
          <p15:clr>
            <a:srgbClr val="5ACBF0"/>
          </p15:clr>
        </p15:guide>
        <p15:guide id="18" pos="2026">
          <p15:clr>
            <a:srgbClr val="5ACBF0"/>
          </p15:clr>
        </p15:guide>
        <p15:guide id="19" pos="1844">
          <p15:clr>
            <a:srgbClr val="5ACBF0"/>
          </p15:clr>
        </p15:guide>
        <p15:guide id="24" orient="horz" pos="731">
          <p15:clr>
            <a:srgbClr val="000000"/>
          </p15:clr>
        </p15:guide>
        <p15:guide id="25" orient="horz" pos="3385">
          <p15:clr>
            <a:srgbClr val="000000"/>
          </p15:clr>
        </p15:guide>
        <p15:guide id="26" orient="horz" pos="232">
          <p15:clr>
            <a:srgbClr val="5ACBF0"/>
          </p15:clr>
        </p15:guide>
        <p15:guide id="27" orient="horz" pos="3181">
          <p15:clr>
            <a:srgbClr val="000000"/>
          </p15:clr>
        </p15:guide>
        <p15:guide id="28" orient="horz" pos="935">
          <p15:clr>
            <a:srgbClr val="00000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89" y="368301"/>
            <a:ext cx="11807824" cy="792162"/>
          </a:xfrm>
          <a:prstGeom prst="rect">
            <a:avLst/>
          </a:prstGeom>
        </p:spPr>
        <p:txBody>
          <a:bodyPr vert="horz" lIns="0" tIns="0" rIns="0" bIns="0" rtlCol="0" anchor="t" anchorCtr="0">
            <a:noAutofit/>
          </a:bodyPr>
          <a:lstStyle/>
          <a:p>
            <a:pPr rtl="0"/>
            <a:r>
              <a:rPr lang="fr-CA"/>
              <a:t>Click to edit Master title style</a:t>
            </a:r>
          </a:p>
        </p:txBody>
      </p:sp>
      <p:sp>
        <p:nvSpPr>
          <p:cNvPr id="3" name="Text Placeholder 2"/>
          <p:cNvSpPr>
            <a:spLocks noGrp="1"/>
          </p:cNvSpPr>
          <p:nvPr>
            <p:ph type="body" idx="1"/>
          </p:nvPr>
        </p:nvSpPr>
        <p:spPr>
          <a:xfrm>
            <a:off x="192089" y="1484313"/>
            <a:ext cx="11807824" cy="4824412"/>
          </a:xfrm>
          <a:prstGeom prst="rect">
            <a:avLst/>
          </a:prstGeom>
        </p:spPr>
        <p:txBody>
          <a:bodyPr vert="horz" lIns="0" tIns="0" rIns="0" bIns="0" rtlCol="0">
            <a:noAutofit/>
          </a:bodyPr>
          <a:lstStyle/>
          <a:p>
            <a:pPr lvl="0" rtl="0"/>
            <a:r>
              <a:rPr lang="fr-CA"/>
              <a:t>Click to edit Master text styles</a:t>
            </a:r>
          </a:p>
          <a:p>
            <a:pPr lvl="1" rtl="0"/>
            <a:r>
              <a:rPr lang="fr-CA"/>
              <a:t>Second level</a:t>
            </a:r>
          </a:p>
        </p:txBody>
      </p:sp>
      <p:sp>
        <p:nvSpPr>
          <p:cNvPr id="6" name="TextBox 5">
            <a:extLst>
              <a:ext uri="{FF2B5EF4-FFF2-40B4-BE49-F238E27FC236}">
                <a16:creationId xmlns:a16="http://schemas.microsoft.com/office/drawing/2014/main" id="{6D6DC58A-E0C0-9F45-B412-DF81968594EB}"/>
              </a:ext>
            </a:extLst>
          </p:cNvPr>
          <p:cNvSpPr txBox="1"/>
          <p:nvPr userDrawn="1"/>
        </p:nvSpPr>
        <p:spPr>
          <a:xfrm>
            <a:off x="200555" y="6655264"/>
            <a:ext cx="575011" cy="211203"/>
          </a:xfrm>
          <a:prstGeom prst="rect">
            <a:avLst/>
          </a:prstGeom>
          <a:solidFill>
            <a:schemeClr val="tx2"/>
          </a:solidFill>
        </p:spPr>
        <p:txBody>
          <a:bodyPr wrap="none" lIns="72000" tIns="36000" rIns="72000" bIns="36000" rtlCol="0">
            <a:spAutoFit/>
          </a:bodyPr>
          <a:lstStyle/>
          <a:p>
            <a:pPr rtl="0"/>
            <a:r>
              <a:rPr lang="fr-CA" sz="900" b="1">
                <a:solidFill>
                  <a:schemeClr val="bg1"/>
                </a:solidFill>
                <a:latin typeface="Arial" panose="020B0604020202020204" pitchFamily="34" charset="0"/>
                <a:cs typeface="Arial" panose="020B0604020202020204" pitchFamily="34" charset="0"/>
              </a:rPr>
              <a:t>AECOM</a:t>
            </a:r>
          </a:p>
        </p:txBody>
      </p:sp>
    </p:spTree>
    <p:extLst>
      <p:ext uri="{BB962C8B-B14F-4D97-AF65-F5344CB8AC3E}">
        <p14:creationId xmlns:p14="http://schemas.microsoft.com/office/powerpoint/2010/main" val="1957699839"/>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6" r:id="rId3"/>
    <p:sldLayoutId id="2147484082" r:id="rId4"/>
    <p:sldLayoutId id="2147484083" r:id="rId5"/>
    <p:sldLayoutId id="2147484084" r:id="rId6"/>
    <p:sldLayoutId id="2147484085" r:id="rId7"/>
  </p:sldLayoutIdLst>
  <p:hf sldNum="0" hdr="0" dt="0"/>
  <p:txStyles>
    <p:titleStyle>
      <a:lvl1pPr algn="l" defTabSz="914400" rtl="0" eaLnBrk="1" latinLnBrk="0" hangingPunct="1">
        <a:lnSpc>
          <a:spcPct val="100000"/>
        </a:lnSpc>
        <a:spcBef>
          <a:spcPct val="0"/>
        </a:spcBef>
        <a:buNone/>
        <a:defRPr sz="2500" b="1" kern="1200" baseline="0">
          <a:solidFill>
            <a:schemeClr val="tx2"/>
          </a:solidFill>
          <a:latin typeface="Arial" panose="020B0604020202020204" pitchFamily="34" charset="0"/>
          <a:ea typeface="AECOM Sans" panose="020B05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500" b="0" i="0" kern="1200" baseline="0">
          <a:solidFill>
            <a:schemeClr val="tx2"/>
          </a:solidFill>
          <a:latin typeface="Arial" panose="020B0604020202020204" pitchFamily="34" charset="0"/>
          <a:ea typeface="AECOM Sans Light" panose="020B0404020202020204" pitchFamily="34" charset="0"/>
          <a:cs typeface="Arial" panose="020B0604020202020204" pitchFamily="34" charset="0"/>
        </a:defRPr>
      </a:lvl1pPr>
      <a:lvl2pPr marL="355600" indent="-355600" algn="l" defTabSz="914400" rtl="0" eaLnBrk="1" latinLnBrk="0" hangingPunct="1">
        <a:lnSpc>
          <a:spcPct val="90000"/>
        </a:lnSpc>
        <a:spcBef>
          <a:spcPts val="500"/>
        </a:spcBef>
        <a:buFont typeface="System Font"/>
        <a:buChar char="–"/>
        <a:tabLst/>
        <a:defRPr sz="2500" b="0" i="0" kern="1200" baseline="0">
          <a:solidFill>
            <a:schemeClr val="tx2"/>
          </a:solidFill>
          <a:latin typeface="Arial" panose="020B0604020202020204" pitchFamily="34" charset="0"/>
          <a:ea typeface="AECOM Sans Light" panose="020B04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COM Sans" panose="020B0504020202020204" pitchFamily="34" charset="0"/>
          <a:ea typeface="AECOM Sans" panose="020B0504020202020204" pitchFamily="34" charset="0"/>
          <a:cs typeface="AECOM Sans" panose="020B05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47EBF"/>
          </p15:clr>
        </p15:guide>
        <p15:guide id="2" pos="121">
          <p15:clr>
            <a:srgbClr val="000000"/>
          </p15:clr>
        </p15:guide>
        <p15:guide id="3" pos="7559">
          <p15:clr>
            <a:srgbClr val="000000"/>
          </p15:clr>
        </p15:guide>
        <p15:guide id="4" orient="horz" pos="2047">
          <p15:clr>
            <a:srgbClr val="547EBF"/>
          </p15:clr>
        </p15:guide>
        <p15:guide id="5" orient="horz" pos="119">
          <p15:clr>
            <a:srgbClr val="000000"/>
          </p15:clr>
        </p15:guide>
        <p15:guide id="6" orient="horz" pos="4110">
          <p15:clr>
            <a:srgbClr val="000000"/>
          </p15:clr>
        </p15:guide>
        <p15:guide id="7" orient="horz" pos="3974">
          <p15:clr>
            <a:srgbClr val="000000"/>
          </p15:clr>
        </p15:guide>
        <p15:guide id="8" pos="3749">
          <p15:clr>
            <a:srgbClr val="5ACBF0"/>
          </p15:clr>
        </p15:guide>
        <p15:guide id="9" pos="5836">
          <p15:clr>
            <a:srgbClr val="5ACBF0"/>
          </p15:clr>
        </p15:guide>
        <p15:guide id="10" orient="horz" pos="2160">
          <p15:clr>
            <a:srgbClr val="5ACBF0"/>
          </p15:clr>
        </p15:guide>
        <p15:guide id="11" orient="horz" pos="1933">
          <p15:clr>
            <a:srgbClr val="5ACBF0"/>
          </p15:clr>
        </p15:guide>
        <p15:guide id="12" pos="2479">
          <p15:clr>
            <a:srgbClr val="FBAE40"/>
          </p15:clr>
        </p15:guide>
        <p15:guide id="13" pos="2661">
          <p15:clr>
            <a:srgbClr val="FBAE40"/>
          </p15:clr>
        </p15:guide>
        <p15:guide id="14" pos="5019">
          <p15:clr>
            <a:srgbClr val="FBAE40"/>
          </p15:clr>
        </p15:guide>
        <p15:guide id="15" pos="5201">
          <p15:clr>
            <a:srgbClr val="FBAE40"/>
          </p15:clr>
        </p15:guide>
        <p15:guide id="16" pos="3931">
          <p15:clr>
            <a:srgbClr val="5ACBF0"/>
          </p15:clr>
        </p15:guide>
        <p15:guide id="17" pos="5654">
          <p15:clr>
            <a:srgbClr val="5ACBF0"/>
          </p15:clr>
        </p15:guide>
        <p15:guide id="18" pos="2026">
          <p15:clr>
            <a:srgbClr val="5ACBF0"/>
          </p15:clr>
        </p15:guide>
        <p15:guide id="19" pos="1844">
          <p15:clr>
            <a:srgbClr val="5ACBF0"/>
          </p15:clr>
        </p15:guide>
        <p15:guide id="24" orient="horz" pos="731">
          <p15:clr>
            <a:srgbClr val="000000"/>
          </p15:clr>
        </p15:guide>
        <p15:guide id="25" orient="horz" pos="3385">
          <p15:clr>
            <a:srgbClr val="000000"/>
          </p15:clr>
        </p15:guide>
        <p15:guide id="26" orient="horz" pos="232">
          <p15:clr>
            <a:srgbClr val="5ACBF0"/>
          </p15:clr>
        </p15:guide>
        <p15:guide id="27" orient="horz" pos="3181">
          <p15:clr>
            <a:srgbClr val="000000"/>
          </p15:clr>
        </p15:guide>
        <p15:guide id="28" orient="horz" pos="935">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diagramColors" Target="../diagrams/colors5.xml"/><Relationship Id="rId3" Type="http://schemas.openxmlformats.org/officeDocument/2006/relationships/tags" Target="../tags/tag49.xml"/><Relationship Id="rId7" Type="http://schemas.openxmlformats.org/officeDocument/2006/relationships/slideLayout" Target="../slideLayouts/slideLayout2.xml"/><Relationship Id="rId12" Type="http://schemas.openxmlformats.org/officeDocument/2006/relationships/diagramQuickStyle" Target="../diagrams/quickStyle5.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diagramLayout" Target="../diagrams/layout5.xml"/><Relationship Id="rId5" Type="http://schemas.openxmlformats.org/officeDocument/2006/relationships/tags" Target="../tags/tag51.xml"/><Relationship Id="rId10" Type="http://schemas.openxmlformats.org/officeDocument/2006/relationships/diagramData" Target="../diagrams/data5.xml"/><Relationship Id="rId4" Type="http://schemas.openxmlformats.org/officeDocument/2006/relationships/tags" Target="../tags/tag50.xml"/><Relationship Id="rId9" Type="http://schemas.openxmlformats.org/officeDocument/2006/relationships/hyperlink" Target="https://benefitsataecom.com/assurance-voyage-daffaires-et-international-sos/?lang=fr" TargetMode="External"/><Relationship Id="rId14" Type="http://schemas.microsoft.com/office/2007/relationships/diagramDrawing" Target="../diagrams/drawing5.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4.jpeg"/><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7.png"/><Relationship Id="rId5" Type="http://schemas.openxmlformats.org/officeDocument/2006/relationships/tags" Target="../tags/tag11.xml"/><Relationship Id="rId10" Type="http://schemas.openxmlformats.org/officeDocument/2006/relationships/image" Target="../media/image16.png"/><Relationship Id="rId4" Type="http://schemas.openxmlformats.org/officeDocument/2006/relationships/tags" Target="../tags/tag10.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hyperlink" Target="https://wellbeingataecom.com/gwb/resources/emotional" TargetMode="External"/><Relationship Id="rId13" Type="http://schemas.openxmlformats.org/officeDocument/2006/relationships/image" Target="../media/image19.svg"/><Relationship Id="rId3" Type="http://schemas.openxmlformats.org/officeDocument/2006/relationships/tags" Target="../tags/tag16.xml"/><Relationship Id="rId7" Type="http://schemas.openxmlformats.org/officeDocument/2006/relationships/hyperlink" Target="http://www.guidanceresources.com/" TargetMode="External"/><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tags" Target="../tags/tag15.xml"/><Relationship Id="rId16" Type="http://schemas.openxmlformats.org/officeDocument/2006/relationships/image" Target="../media/image22.png"/><Relationship Id="rId1" Type="http://schemas.openxmlformats.org/officeDocument/2006/relationships/tags" Target="../tags/tag14.xml"/><Relationship Id="rId6" Type="http://schemas.openxmlformats.org/officeDocument/2006/relationships/slideLayout" Target="../slideLayouts/slideLayout2.xml"/><Relationship Id="rId11" Type="http://schemas.openxmlformats.org/officeDocument/2006/relationships/hyperlink" Target="https://wellbeingataecom.com/ressources-pour-gestionnaires/" TargetMode="External"/><Relationship Id="rId5" Type="http://schemas.openxmlformats.org/officeDocument/2006/relationships/tags" Target="../tags/tag18.xml"/><Relationship Id="rId15" Type="http://schemas.openxmlformats.org/officeDocument/2006/relationships/image" Target="../media/image21.svg"/><Relationship Id="rId10" Type="http://schemas.openxmlformats.org/officeDocument/2006/relationships/hyperlink" Target="https://wellbeingataecom.com/des-ressources-pae-pour-apporter-de-laide-a-vous-et-a-votre-famille/" TargetMode="External"/><Relationship Id="rId4" Type="http://schemas.openxmlformats.org/officeDocument/2006/relationships/tags" Target="../tags/tag17.xml"/><Relationship Id="rId9" Type="http://schemas.openxmlformats.org/officeDocument/2006/relationships/hyperlink" Target="https://wellbeingataecom.com/well-being-resources/" TargetMode="External"/><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diagramLayout" Target="../diagrams/layout1.xml"/><Relationship Id="rId3" Type="http://schemas.openxmlformats.org/officeDocument/2006/relationships/tags" Target="../tags/tag21.xml"/><Relationship Id="rId7" Type="http://schemas.openxmlformats.org/officeDocument/2006/relationships/slideLayout" Target="../slideLayouts/slideLayout2.xml"/><Relationship Id="rId12" Type="http://schemas.openxmlformats.org/officeDocument/2006/relationships/diagramData" Target="../diagrams/data1.xml"/><Relationship Id="rId2" Type="http://schemas.openxmlformats.org/officeDocument/2006/relationships/tags" Target="../tags/tag20.xml"/><Relationship Id="rId16" Type="http://schemas.microsoft.com/office/2007/relationships/diagramDrawing" Target="../diagrams/drawing1.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25.svg"/><Relationship Id="rId5" Type="http://schemas.openxmlformats.org/officeDocument/2006/relationships/tags" Target="../tags/tag23.xml"/><Relationship Id="rId15" Type="http://schemas.openxmlformats.org/officeDocument/2006/relationships/diagramColors" Target="../diagrams/colors1.xml"/><Relationship Id="rId10" Type="http://schemas.openxmlformats.org/officeDocument/2006/relationships/image" Target="../media/image24.png"/><Relationship Id="rId4" Type="http://schemas.openxmlformats.org/officeDocument/2006/relationships/tags" Target="../tags/tag22.xml"/><Relationship Id="rId9" Type="http://schemas.openxmlformats.org/officeDocument/2006/relationships/hyperlink" Target="https://wellbeingataecom.com/docs/fr/EAP-Toolkit-for-Managers-FR.pdf" TargetMode="External"/><Relationship Id="rId1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hyperlink" Target="https://wellbeingataecom.com/docs/fr/EAP-Toolkit-for-Managers-FR.pdf" TargetMode="External"/><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29.xml"/><Relationship Id="rId7" Type="http://schemas.openxmlformats.org/officeDocument/2006/relationships/diagramLayout" Target="../diagrams/layout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diagramData" Target="../diagrams/data2.xml"/><Relationship Id="rId5" Type="http://schemas.openxmlformats.org/officeDocument/2006/relationships/notesSlide" Target="../notesSlides/notesSlide3.xml"/><Relationship Id="rId10" Type="http://schemas.microsoft.com/office/2007/relationships/diagramDrawing" Target="../diagrams/drawing2.xml"/><Relationship Id="rId4" Type="http://schemas.openxmlformats.org/officeDocument/2006/relationships/slideLayout" Target="../slideLayouts/slideLayout2.xml"/><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diagramQuickStyle" Target="../diagrams/quickStyle3.xml"/><Relationship Id="rId3" Type="http://schemas.openxmlformats.org/officeDocument/2006/relationships/tags" Target="../tags/tag32.xml"/><Relationship Id="rId21" Type="http://schemas.openxmlformats.org/officeDocument/2006/relationships/diagramData" Target="../diagrams/data4.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diagramLayout" Target="../diagrams/layout3.xml"/><Relationship Id="rId25" Type="http://schemas.microsoft.com/office/2007/relationships/diagramDrawing" Target="../diagrams/drawing4.xml"/><Relationship Id="rId2" Type="http://schemas.openxmlformats.org/officeDocument/2006/relationships/tags" Target="../tags/tag31.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diagramColors" Target="../diagrams/colors4.xml"/><Relationship Id="rId5" Type="http://schemas.openxmlformats.org/officeDocument/2006/relationships/tags" Target="../tags/tag34.xml"/><Relationship Id="rId15" Type="http://schemas.openxmlformats.org/officeDocument/2006/relationships/notesSlide" Target="../notesSlides/notesSlide4.xml"/><Relationship Id="rId23" Type="http://schemas.openxmlformats.org/officeDocument/2006/relationships/diagramQuickStyle" Target="../diagrams/quickStyle4.xml"/><Relationship Id="rId10" Type="http://schemas.openxmlformats.org/officeDocument/2006/relationships/tags" Target="../tags/tag39.xml"/><Relationship Id="rId19" Type="http://schemas.openxmlformats.org/officeDocument/2006/relationships/diagramColors" Target="../diagrams/colors3.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slideLayout" Target="../slideLayouts/slideLayout2.xml"/><Relationship Id="rId22"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AD91A5-227A-FE48-9726-A2A0F356C704}"/>
              </a:ext>
            </a:extLst>
          </p:cNvPr>
          <p:cNvSpPr>
            <a:spLocks noGrp="1"/>
          </p:cNvSpPr>
          <p:nvPr>
            <p:ph type="body" sz="quarter" idx="10"/>
            <p:custDataLst>
              <p:tags r:id="rId1"/>
            </p:custDataLst>
          </p:nvPr>
        </p:nvSpPr>
        <p:spPr/>
        <p:txBody>
          <a:bodyPr rtlCol="0"/>
          <a:lstStyle/>
          <a:p>
            <a:pPr rtl="0"/>
            <a:r>
              <a:rPr lang="fr-CA" dirty="0"/>
              <a:t>Trousse des RH sur la </a:t>
            </a:r>
          </a:p>
          <a:p>
            <a:pPr rtl="0"/>
            <a:r>
              <a:rPr lang="fr-CA" dirty="0"/>
              <a:t>santé mentale des employés</a:t>
            </a:r>
          </a:p>
        </p:txBody>
      </p:sp>
      <p:sp>
        <p:nvSpPr>
          <p:cNvPr id="3" name="Text Placeholder 2">
            <a:extLst>
              <a:ext uri="{FF2B5EF4-FFF2-40B4-BE49-F238E27FC236}">
                <a16:creationId xmlns:a16="http://schemas.microsoft.com/office/drawing/2014/main" id="{D5EF5E94-7D1C-DD43-B33A-BA9E1CC96170}"/>
              </a:ext>
            </a:extLst>
          </p:cNvPr>
          <p:cNvSpPr>
            <a:spLocks noGrp="1"/>
          </p:cNvSpPr>
          <p:nvPr>
            <p:ph type="body" sz="quarter" idx="11"/>
            <p:custDataLst>
              <p:tags r:id="rId2"/>
            </p:custDataLst>
          </p:nvPr>
        </p:nvSpPr>
        <p:spPr/>
        <p:txBody>
          <a:bodyPr rtlCol="0"/>
          <a:lstStyle/>
          <a:p>
            <a:pPr rtl="0"/>
            <a:r>
              <a:rPr lang="fr-CA"/>
              <a:t>Octobre 2020</a:t>
            </a:r>
          </a:p>
        </p:txBody>
      </p:sp>
    </p:spTree>
    <p:extLst>
      <p:ext uri="{BB962C8B-B14F-4D97-AF65-F5344CB8AC3E}">
        <p14:creationId xmlns:p14="http://schemas.microsoft.com/office/powerpoint/2010/main" val="303658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B9BC-0DFC-4644-AB01-6921C2AAD5F4}"/>
              </a:ext>
            </a:extLst>
          </p:cNvPr>
          <p:cNvSpPr>
            <a:spLocks noGrp="1"/>
          </p:cNvSpPr>
          <p:nvPr>
            <p:ph type="title"/>
            <p:custDataLst>
              <p:tags r:id="rId1"/>
            </p:custDataLst>
          </p:nvPr>
        </p:nvSpPr>
        <p:spPr/>
        <p:txBody>
          <a:bodyPr rtlCol="0"/>
          <a:lstStyle/>
          <a:p>
            <a:pPr rtl="0"/>
            <a:r>
              <a:rPr lang="fr-CA" sz="2400"/>
              <a:t>PAE de GuidanceResources – Évaluation écrite de la CMT</a:t>
            </a:r>
            <a:endParaRPr lang="en-US" dirty="0"/>
          </a:p>
        </p:txBody>
      </p:sp>
      <p:graphicFrame>
        <p:nvGraphicFramePr>
          <p:cNvPr id="10" name="Table 4">
            <a:extLst>
              <a:ext uri="{FF2B5EF4-FFF2-40B4-BE49-F238E27FC236}">
                <a16:creationId xmlns:a16="http://schemas.microsoft.com/office/drawing/2014/main" id="{2A5ABF15-9CD3-B942-901B-3BB2E9F90939}"/>
              </a:ext>
            </a:extLst>
          </p:cNvPr>
          <p:cNvGraphicFramePr>
            <a:graphicFrameLocks/>
          </p:cNvGraphicFramePr>
          <p:nvPr>
            <p:custDataLst>
              <p:tags r:id="rId2"/>
            </p:custDataLst>
            <p:extLst>
              <p:ext uri="{D42A27DB-BD31-4B8C-83A1-F6EECF244321}">
                <p14:modId xmlns:p14="http://schemas.microsoft.com/office/powerpoint/2010/main" val="126003581"/>
              </p:ext>
            </p:extLst>
          </p:nvPr>
        </p:nvGraphicFramePr>
        <p:xfrm>
          <a:off x="221671" y="1160463"/>
          <a:ext cx="11778240" cy="3850212"/>
        </p:xfrm>
        <a:graphic>
          <a:graphicData uri="http://schemas.openxmlformats.org/drawingml/2006/table">
            <a:tbl>
              <a:tblPr firstRow="1" bandRow="1">
                <a:tableStyleId>{69012ECD-51FC-41F1-AA8D-1B2483CD663E}</a:tableStyleId>
              </a:tblPr>
              <a:tblGrid>
                <a:gridCol w="11778240">
                  <a:extLst>
                    <a:ext uri="{9D8B030D-6E8A-4147-A177-3AD203B41FA5}">
                      <a16:colId xmlns:a16="http://schemas.microsoft.com/office/drawing/2014/main" val="2182489905"/>
                    </a:ext>
                  </a:extLst>
                </a:gridCol>
              </a:tblGrid>
              <a:tr h="741252">
                <a:tc>
                  <a:txBody>
                    <a:bodyPr/>
                    <a:lstStyle/>
                    <a:p>
                      <a:pPr algn="l" rtl="0"/>
                      <a:r>
                        <a:rPr lang="fr-CA" sz="1800" b="1" i="0" u="none" strike="noStrike" kern="1200" dirty="0">
                          <a:solidFill>
                            <a:schemeClr val="bg1"/>
                          </a:solidFill>
                          <a:effectLst/>
                          <a:latin typeface="+mn-lt"/>
                          <a:ea typeface="+mn-ea"/>
                          <a:cs typeface="+mn-cs"/>
                        </a:rPr>
                        <a:t>Le professionnel médical qui examinera l’employé transmettra un rapport écrit à AECOM dans les cinq jours suivant l’évaluation de la CMT. Le rapport comprendra des réponses aux questions suivantes :</a:t>
                      </a:r>
                    </a:p>
                  </a:txBody>
                  <a:tcPr anchor="ct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extLst>
                  <a:ext uri="{0D108BD9-81ED-4DB2-BD59-A6C34878D82A}">
                    <a16:rowId xmlns:a16="http://schemas.microsoft.com/office/drawing/2014/main" val="3517713010"/>
                  </a:ext>
                </a:extLst>
              </a:tr>
              <a:tr h="2294434">
                <a:tc>
                  <a:txBody>
                    <a:bodyPr/>
                    <a:lstStyle/>
                    <a:p>
                      <a:pPr marL="342900" indent="-342900" rtl="0">
                        <a:buFont typeface="+mj-lt"/>
                        <a:buAutoNum type="arabicPeriod"/>
                      </a:pPr>
                      <a:r>
                        <a:rPr lang="fr-CA" sz="1800" b="0" i="0" u="none" strike="noStrike" kern="1200" dirty="0">
                          <a:solidFill>
                            <a:schemeClr val="tx1"/>
                          </a:solidFill>
                          <a:effectLst/>
                          <a:latin typeface="+mn-lt"/>
                          <a:ea typeface="+mn-ea"/>
                          <a:cs typeface="+mn-cs"/>
                        </a:rPr>
                        <a:t>L’employé risque-t-il actuellement de se blesser ou de blesser autrui?  </a:t>
                      </a:r>
                    </a:p>
                    <a:p>
                      <a:pPr marL="342900" indent="-342900" rtl="0">
                        <a:buFont typeface="+mj-lt"/>
                        <a:buAutoNum type="arabicPeriod"/>
                      </a:pPr>
                      <a:endParaRPr lang="en-US" sz="1800" b="0" i="0" u="none" strike="noStrike" kern="1200" dirty="0">
                        <a:solidFill>
                          <a:schemeClr val="tx1"/>
                        </a:solidFill>
                        <a:effectLst/>
                        <a:latin typeface="+mn-lt"/>
                        <a:ea typeface="+mn-ea"/>
                        <a:cs typeface="+mn-cs"/>
                      </a:endParaRPr>
                    </a:p>
                    <a:p>
                      <a:pPr marL="342900" indent="-342900" rtl="0">
                        <a:buFont typeface="+mj-lt"/>
                        <a:buAutoNum type="arabicPeriod"/>
                      </a:pPr>
                      <a:r>
                        <a:rPr lang="fr-CA" sz="1800" b="0" i="0" u="none" strike="noStrike" kern="1200" dirty="0">
                          <a:solidFill>
                            <a:schemeClr val="tx1"/>
                          </a:solidFill>
                          <a:effectLst/>
                          <a:latin typeface="+mn-lt"/>
                          <a:ea typeface="+mn-ea"/>
                          <a:cs typeface="+mn-cs"/>
                        </a:rPr>
                        <a:t>L’employé est-il apte à reprendre le travail et à effectuer les tâches essentielles de son poste avec ou sans restrictions?  </a:t>
                      </a:r>
                    </a:p>
                    <a:p>
                      <a:pPr marL="342900" indent="-342900" rtl="0">
                        <a:buFont typeface="+mj-lt"/>
                        <a:buAutoNum type="arabicPeriod"/>
                      </a:pPr>
                      <a:endParaRPr lang="en-US" sz="1800" b="0" i="0" u="none" strike="noStrike" kern="1200" dirty="0">
                        <a:solidFill>
                          <a:schemeClr val="tx1"/>
                        </a:solidFill>
                        <a:effectLst/>
                        <a:latin typeface="+mn-lt"/>
                        <a:ea typeface="+mn-ea"/>
                        <a:cs typeface="+mn-cs"/>
                      </a:endParaRPr>
                    </a:p>
                    <a:p>
                      <a:pPr marL="342900" indent="-342900" rtl="0">
                        <a:buFont typeface="+mj-lt"/>
                        <a:buAutoNum type="arabicPeriod"/>
                      </a:pPr>
                      <a:r>
                        <a:rPr lang="fr-CA" sz="1800" b="0" i="0" u="none" strike="noStrike" kern="1200" dirty="0">
                          <a:solidFill>
                            <a:schemeClr val="tx1"/>
                          </a:solidFill>
                          <a:effectLst/>
                          <a:latin typeface="+mn-lt"/>
                          <a:ea typeface="+mn-ea"/>
                          <a:cs typeface="+mn-cs"/>
                        </a:rPr>
                        <a:t>Si l’employé a besoin de mesures d’adaptation, comment ces dernières permettront-elles à l’employé d’accomplir les tâches essentielles de son poste?  </a:t>
                      </a:r>
                    </a:p>
                    <a:p>
                      <a:pPr marL="342900" indent="-342900" rtl="0">
                        <a:buFont typeface="+mj-lt"/>
                        <a:buAutoNum type="arabicPeriod"/>
                      </a:pPr>
                      <a:endParaRPr lang="en-US" sz="1800" b="0" i="0" u="none" strike="noStrike" kern="1200" dirty="0">
                        <a:solidFill>
                          <a:schemeClr val="tx1"/>
                        </a:solidFill>
                        <a:effectLst/>
                        <a:latin typeface="+mn-lt"/>
                        <a:ea typeface="+mn-ea"/>
                        <a:cs typeface="+mn-cs"/>
                      </a:endParaRPr>
                    </a:p>
                    <a:p>
                      <a:pPr marL="342900" indent="-342900" rtl="0">
                        <a:buFont typeface="+mj-lt"/>
                        <a:buAutoNum type="arabicPeriod"/>
                      </a:pPr>
                      <a:r>
                        <a:rPr lang="fr-CA" sz="1800" b="0" i="0" u="none" strike="noStrike" kern="1200" dirty="0">
                          <a:solidFill>
                            <a:schemeClr val="tx1"/>
                          </a:solidFill>
                          <a:effectLst/>
                          <a:latin typeface="+mn-lt"/>
                          <a:ea typeface="+mn-ea"/>
                          <a:cs typeface="+mn-cs"/>
                        </a:rPr>
                        <a:t>Si des mesures d’adaptation sont recommandées, quelles sont-elles et pendant combien de temps seront-elles mises en œuvre?  </a:t>
                      </a:r>
                    </a:p>
                    <a:p>
                      <a:pPr marL="342900" indent="-342900" rtl="0">
                        <a:buFont typeface="+mj-lt"/>
                        <a:buAutoNum type="arabicPeriod"/>
                      </a:pPr>
                      <a:endParaRPr lang="en-US" sz="1800" b="0" i="0" u="none" strike="noStrike" kern="1200" dirty="0">
                        <a:solidFill>
                          <a:schemeClr val="tx1"/>
                        </a:solidFill>
                        <a:effectLst/>
                        <a:latin typeface="+mn-lt"/>
                        <a:ea typeface="+mn-ea"/>
                        <a:cs typeface="+mn-cs"/>
                      </a:endParaRP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extLst>
                  <a:ext uri="{0D108BD9-81ED-4DB2-BD59-A6C34878D82A}">
                    <a16:rowId xmlns:a16="http://schemas.microsoft.com/office/drawing/2014/main" val="248934018"/>
                  </a:ext>
                </a:extLst>
              </a:tr>
            </a:tbl>
          </a:graphicData>
        </a:graphic>
      </p:graphicFrame>
    </p:spTree>
    <p:extLst>
      <p:ext uri="{BB962C8B-B14F-4D97-AF65-F5344CB8AC3E}">
        <p14:creationId xmlns:p14="http://schemas.microsoft.com/office/powerpoint/2010/main" val="3415516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B9BC-0DFC-4644-AB01-6921C2AAD5F4}"/>
              </a:ext>
            </a:extLst>
          </p:cNvPr>
          <p:cNvSpPr>
            <a:spLocks noGrp="1"/>
          </p:cNvSpPr>
          <p:nvPr>
            <p:ph type="title"/>
            <p:custDataLst>
              <p:tags r:id="rId1"/>
            </p:custDataLst>
          </p:nvPr>
        </p:nvSpPr>
        <p:spPr/>
        <p:txBody>
          <a:bodyPr rtlCol="0"/>
          <a:lstStyle/>
          <a:p>
            <a:pPr rtl="0"/>
            <a:r>
              <a:rPr lang="fr-CA" sz="2400"/>
              <a:t>International SOS</a:t>
            </a:r>
            <a:endParaRPr lang="en-US" dirty="0"/>
          </a:p>
        </p:txBody>
      </p:sp>
      <p:graphicFrame>
        <p:nvGraphicFramePr>
          <p:cNvPr id="8" name="Table 4">
            <a:extLst>
              <a:ext uri="{FF2B5EF4-FFF2-40B4-BE49-F238E27FC236}">
                <a16:creationId xmlns:a16="http://schemas.microsoft.com/office/drawing/2014/main" id="{FB219476-19E5-F141-8E23-E65345ADABC7}"/>
              </a:ext>
            </a:extLst>
          </p:cNvPr>
          <p:cNvGraphicFramePr>
            <a:graphicFrameLocks/>
          </p:cNvGraphicFramePr>
          <p:nvPr>
            <p:custDataLst>
              <p:tags r:id="rId2"/>
            </p:custDataLst>
            <p:extLst>
              <p:ext uri="{D42A27DB-BD31-4B8C-83A1-F6EECF244321}">
                <p14:modId xmlns:p14="http://schemas.microsoft.com/office/powerpoint/2010/main" val="4153460694"/>
              </p:ext>
            </p:extLst>
          </p:nvPr>
        </p:nvGraphicFramePr>
        <p:xfrm>
          <a:off x="890834" y="798416"/>
          <a:ext cx="10723936" cy="3670445"/>
        </p:xfrm>
        <a:graphic>
          <a:graphicData uri="http://schemas.openxmlformats.org/drawingml/2006/table">
            <a:tbl>
              <a:tblPr firstRow="1" bandRow="1">
                <a:tableStyleId>{69012ECD-51FC-41F1-AA8D-1B2483CD663E}</a:tableStyleId>
              </a:tblPr>
              <a:tblGrid>
                <a:gridCol w="1800000">
                  <a:extLst>
                    <a:ext uri="{9D8B030D-6E8A-4147-A177-3AD203B41FA5}">
                      <a16:colId xmlns:a16="http://schemas.microsoft.com/office/drawing/2014/main" val="2776842667"/>
                    </a:ext>
                  </a:extLst>
                </a:gridCol>
                <a:gridCol w="8923936">
                  <a:extLst>
                    <a:ext uri="{9D8B030D-6E8A-4147-A177-3AD203B41FA5}">
                      <a16:colId xmlns:a16="http://schemas.microsoft.com/office/drawing/2014/main" val="2182489905"/>
                    </a:ext>
                  </a:extLst>
                </a:gridCol>
              </a:tblGrid>
              <a:tr h="378605">
                <a:tc>
                  <a:txBody>
                    <a:bodyPr/>
                    <a:lstStyle/>
                    <a:p>
                      <a:pPr rtl="0"/>
                      <a:endParaRPr lang="en-US" sz="1400" dirty="0"/>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txBody>
                  <a:tcPr anchor="ct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tcPr>
                </a:tc>
                <a:extLst>
                  <a:ext uri="{0D108BD9-81ED-4DB2-BD59-A6C34878D82A}">
                    <a16:rowId xmlns:a16="http://schemas.microsoft.com/office/drawing/2014/main" val="3517713010"/>
                  </a:ext>
                </a:extLst>
              </a:tr>
              <a:tr h="313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a:t>Qui est admissible?</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CA" sz="1400" kern="1200"/>
                        <a:t>Employés (et leurs personnes à charge admissibles) affectés à l’étranger ou en déplacement professionnel international autorisé</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tcPr>
                </a:tc>
                <a:extLst>
                  <a:ext uri="{0D108BD9-81ED-4DB2-BD59-A6C34878D82A}">
                    <a16:rowId xmlns:a16="http://schemas.microsoft.com/office/drawing/2014/main" val="1361310689"/>
                  </a:ext>
                </a:extLst>
              </a:tr>
              <a:tr h="1846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a:t>Description</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tcPr>
                </a:tc>
                <a:tc>
                  <a:txBody>
                    <a:bodyPr/>
                    <a:lstStyle/>
                    <a:p>
                      <a:pPr marL="285750" indent="-285750" rtl="0">
                        <a:buFont typeface="Arial" panose="020B0604020202020204" pitchFamily="34" charset="0"/>
                        <a:buChar char="•"/>
                      </a:pPr>
                      <a:r>
                        <a:rPr lang="fr-CA" sz="1400" kern="1200"/>
                        <a:t>International SOS offre de l’aide relativement aux sujets suivants :</a:t>
                      </a:r>
                    </a:p>
                    <a:p>
                      <a:pPr marL="742950" lvl="1" indent="-285750" rtl="0">
                        <a:buFont typeface="Arial" panose="020B0604020202020204" pitchFamily="34" charset="0"/>
                        <a:buChar char="•"/>
                      </a:pPr>
                      <a:r>
                        <a:rPr lang="fr-CA" sz="1400" kern="1200"/>
                        <a:t>Urgences médicales et évacuations</a:t>
                      </a:r>
                    </a:p>
                    <a:p>
                      <a:pPr marL="742950" lvl="1" indent="-285750" rtl="0">
                        <a:buFont typeface="Arial" panose="020B0604020202020204" pitchFamily="34" charset="0"/>
                        <a:buChar char="•"/>
                      </a:pPr>
                      <a:r>
                        <a:rPr lang="fr-CA" sz="1400" kern="1200"/>
                        <a:t>Rapatriement du corps</a:t>
                      </a:r>
                    </a:p>
                    <a:p>
                      <a:pPr marL="742950" lvl="1" indent="-285750" rtl="0">
                        <a:buFont typeface="Arial" panose="020B0604020202020204" pitchFamily="34" charset="0"/>
                        <a:buChar char="•"/>
                      </a:pPr>
                      <a:r>
                        <a:rPr lang="fr-CA" sz="1400" kern="1200"/>
                        <a:t>Perte de documents de voyage et annulations de voyages</a:t>
                      </a:r>
                    </a:p>
                    <a:p>
                      <a:pPr marL="742950" lvl="1" indent="-285750" rtl="0">
                        <a:buFont typeface="Arial" panose="020B0604020202020204" pitchFamily="34" charset="0"/>
                        <a:buChar char="•"/>
                      </a:pPr>
                      <a:r>
                        <a:rPr lang="fr-CA" sz="1400" kern="1200"/>
                        <a:t>Préoccupations en matière de santé et risques liés aux voyages</a:t>
                      </a:r>
                    </a:p>
                    <a:p>
                      <a:pPr marL="742950" lvl="1" indent="-285750" rtl="0">
                        <a:buFont typeface="Arial" panose="020B0604020202020204" pitchFamily="34" charset="0"/>
                        <a:buChar char="•"/>
                      </a:pPr>
                      <a:r>
                        <a:rPr lang="fr-CA" sz="1400" kern="1200"/>
                        <a:t>Gestion du stress et plus</a:t>
                      </a:r>
                    </a:p>
                    <a:p>
                      <a:pPr marL="457200" marR="0" lvl="1" indent="0" algn="l" defTabSz="914400" rtl="0" eaLnBrk="1" fontAlgn="auto" latinLnBrk="0" hangingPunct="1">
                        <a:lnSpc>
                          <a:spcPct val="100000"/>
                        </a:lnSpc>
                        <a:spcBef>
                          <a:spcPts val="0"/>
                        </a:spcBef>
                        <a:spcAft>
                          <a:spcPts val="0"/>
                        </a:spcAft>
                        <a:buClrTx/>
                        <a:buSzTx/>
                        <a:buFont typeface="+mj-lt"/>
                        <a:buNone/>
                        <a:tabLst/>
                        <a:defRPr/>
                      </a:pPr>
                      <a:endParaRPr lang="en-US" sz="1400" kern="12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r-CA" sz="1400"/>
                        <a:t>Tous les cas de pensées suicidaires sont considérés comme des urgences. </a:t>
                      </a:r>
                      <a:r>
                        <a:rPr lang="fr-CA" sz="1400" kern="1200"/>
                        <a:t>Lors d’un signalement de pensées suicidaires, un « code bleu » est transmis au centre d’appels et l’appel est immédiatement transféré à une équipe médicale aux fins d’évaluation.</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tcPr>
                </a:tc>
                <a:extLst>
                  <a:ext uri="{0D108BD9-81ED-4DB2-BD59-A6C34878D82A}">
                    <a16:rowId xmlns:a16="http://schemas.microsoft.com/office/drawing/2014/main" val="248934018"/>
                  </a:ext>
                </a:extLst>
              </a:tr>
              <a:tr h="378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a:t>Ressources supplémentaires</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B w="12700" cap="flat" cmpd="sng" algn="ctr">
                      <a:solidFill>
                        <a:srgbClr val="00B2D5"/>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t>Communiquez avec International SOS au +1-215-942-8226.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600" b="1" u="none" kern="1200" dirty="0">
                          <a:solidFill>
                            <a:srgbClr val="00B2D5"/>
                          </a:solidFill>
                          <a:latin typeface="+mn-lt"/>
                          <a:ea typeface="+mn-ea"/>
                          <a:cs typeface="+mn-cs"/>
                          <a:hlinkClick r:id="rId9">
                            <a:extLst>
                              <a:ext uri="{A12FA001-AC4F-418D-AE19-62706E023703}">
                                <ahyp:hlinkClr xmlns:ahyp="http://schemas.microsoft.com/office/drawing/2018/hyperlinkcolor" val="tx"/>
                              </a:ext>
                            </a:extLst>
                          </a:hlinkClick>
                        </a:rPr>
                        <a:t>Renseignements sur l’assurance pour voyage d’affaires</a:t>
                      </a:r>
                      <a:endParaRPr lang="en-US" sz="1600" b="1" u="none" kern="1200" dirty="0">
                        <a:solidFill>
                          <a:srgbClr val="00B2D5"/>
                        </a:solidFill>
                        <a:latin typeface="+mn-lt"/>
                        <a:ea typeface="+mn-ea"/>
                        <a:cs typeface="+mn-cs"/>
                      </a:endParaRP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B w="12700" cap="flat" cmpd="sng" algn="ctr">
                      <a:solidFill>
                        <a:srgbClr val="00B2D5"/>
                      </a:solidFill>
                      <a:prstDash val="solid"/>
                      <a:round/>
                      <a:headEnd type="none" w="med" len="med"/>
                      <a:tailEnd type="none" w="med" len="med"/>
                    </a:lnB>
                  </a:tcPr>
                </a:tc>
                <a:extLst>
                  <a:ext uri="{0D108BD9-81ED-4DB2-BD59-A6C34878D82A}">
                    <a16:rowId xmlns:a16="http://schemas.microsoft.com/office/drawing/2014/main" val="2071899213"/>
                  </a:ext>
                </a:extLst>
              </a:tr>
            </a:tbl>
          </a:graphicData>
        </a:graphic>
      </p:graphicFrame>
      <p:graphicFrame>
        <p:nvGraphicFramePr>
          <p:cNvPr id="13" name="Diagram 12">
            <a:extLst>
              <a:ext uri="{FF2B5EF4-FFF2-40B4-BE49-F238E27FC236}">
                <a16:creationId xmlns:a16="http://schemas.microsoft.com/office/drawing/2014/main" id="{69486FA6-1CD9-704E-AE2D-F6BF2A9921A8}"/>
              </a:ext>
            </a:extLst>
          </p:cNvPr>
          <p:cNvGraphicFramePr/>
          <p:nvPr>
            <p:custDataLst>
              <p:tags r:id="rId3"/>
            </p:custDataLst>
            <p:extLst>
              <p:ext uri="{D42A27DB-BD31-4B8C-83A1-F6EECF244321}">
                <p14:modId xmlns:p14="http://schemas.microsoft.com/office/powerpoint/2010/main" val="3263639175"/>
              </p:ext>
            </p:extLst>
          </p:nvPr>
        </p:nvGraphicFramePr>
        <p:xfrm>
          <a:off x="775849" y="4140706"/>
          <a:ext cx="10946968" cy="30243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4" name="Table 4">
            <a:extLst>
              <a:ext uri="{FF2B5EF4-FFF2-40B4-BE49-F238E27FC236}">
                <a16:creationId xmlns:a16="http://schemas.microsoft.com/office/drawing/2014/main" id="{73F2A6E7-0F3B-034B-9BB6-6EDFF122EA38}"/>
              </a:ext>
            </a:extLst>
          </p:cNvPr>
          <p:cNvGraphicFramePr>
            <a:graphicFrameLocks noGrp="1"/>
          </p:cNvGraphicFramePr>
          <p:nvPr>
            <p:custDataLst>
              <p:tags r:id="rId4"/>
            </p:custDataLst>
            <p:extLst>
              <p:ext uri="{D42A27DB-BD31-4B8C-83A1-F6EECF244321}">
                <p14:modId xmlns:p14="http://schemas.microsoft.com/office/powerpoint/2010/main" val="1491139172"/>
              </p:ext>
            </p:extLst>
          </p:nvPr>
        </p:nvGraphicFramePr>
        <p:xfrm>
          <a:off x="405199" y="4651249"/>
          <a:ext cx="11688267" cy="495454"/>
        </p:xfrm>
        <a:graphic>
          <a:graphicData uri="http://schemas.openxmlformats.org/drawingml/2006/table">
            <a:tbl>
              <a:tblPr firstRow="1" bandRow="1">
                <a:tableStyleId>{3B4B98B0-60AC-42C2-AFA5-B58CD77FA1E5}</a:tableStyleId>
              </a:tblPr>
              <a:tblGrid>
                <a:gridCol w="3896089">
                  <a:extLst>
                    <a:ext uri="{9D8B030D-6E8A-4147-A177-3AD203B41FA5}">
                      <a16:colId xmlns:a16="http://schemas.microsoft.com/office/drawing/2014/main" val="3671345850"/>
                    </a:ext>
                  </a:extLst>
                </a:gridCol>
                <a:gridCol w="3896089">
                  <a:extLst>
                    <a:ext uri="{9D8B030D-6E8A-4147-A177-3AD203B41FA5}">
                      <a16:colId xmlns:a16="http://schemas.microsoft.com/office/drawing/2014/main" val="3832696593"/>
                    </a:ext>
                  </a:extLst>
                </a:gridCol>
                <a:gridCol w="3896089">
                  <a:extLst>
                    <a:ext uri="{9D8B030D-6E8A-4147-A177-3AD203B41FA5}">
                      <a16:colId xmlns:a16="http://schemas.microsoft.com/office/drawing/2014/main" val="683166109"/>
                    </a:ext>
                  </a:extLst>
                </a:gridCol>
              </a:tblGrid>
              <a:tr h="495454">
                <a:tc>
                  <a:txBody>
                    <a:bodyPr/>
                    <a:lstStyle/>
                    <a:p>
                      <a:pPr algn="ctr" rtl="0"/>
                      <a:r>
                        <a:rPr lang="fr-CA" sz="2200" dirty="0">
                          <a:solidFill>
                            <a:srgbClr val="00B2D5"/>
                          </a:solidFill>
                        </a:rPr>
                        <a:t>1</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200" dirty="0">
                          <a:solidFill>
                            <a:srgbClr val="00B2D5"/>
                          </a:solidFill>
                        </a:rPr>
                        <a:t>2</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200" dirty="0">
                          <a:solidFill>
                            <a:srgbClr val="00B2D5"/>
                          </a:solidFill>
                        </a:rPr>
                        <a:t>3</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9755129"/>
                  </a:ext>
                </a:extLst>
              </a:tr>
            </a:tbl>
          </a:graphicData>
        </a:graphic>
      </p:graphicFrame>
      <p:sp>
        <p:nvSpPr>
          <p:cNvPr id="11" name="TextBox 10">
            <a:extLst>
              <a:ext uri="{FF2B5EF4-FFF2-40B4-BE49-F238E27FC236}">
                <a16:creationId xmlns:a16="http://schemas.microsoft.com/office/drawing/2014/main" id="{DC94D6C8-6EAE-5242-8085-B25B426D13BB}"/>
              </a:ext>
            </a:extLst>
          </p:cNvPr>
          <p:cNvSpPr txBox="1"/>
          <p:nvPr>
            <p:custDataLst>
              <p:tags r:id="rId5"/>
            </p:custDataLst>
          </p:nvPr>
        </p:nvSpPr>
        <p:spPr>
          <a:xfrm>
            <a:off x="842384" y="6361081"/>
            <a:ext cx="11189504" cy="261610"/>
          </a:xfrm>
          <a:prstGeom prst="rect">
            <a:avLst/>
          </a:prstGeom>
          <a:noFill/>
        </p:spPr>
        <p:txBody>
          <a:bodyPr wrap="square" rtlCol="0">
            <a:spAutoFit/>
          </a:bodyPr>
          <a:lstStyle/>
          <a:p>
            <a:pPr rtl="0"/>
            <a:r>
              <a:rPr lang="fr-CA" sz="1100" dirty="0"/>
              <a:t>* Veuillez noter qu’en cas d’urgence, des soins seront prodigués à l’employé ou à sa personne à charge même s’il est impossible de communiquer avec les personnes-ressources régionales.</a:t>
            </a:r>
          </a:p>
        </p:txBody>
      </p:sp>
      <p:sp>
        <p:nvSpPr>
          <p:cNvPr id="15" name="TextBox 14">
            <a:extLst>
              <a:ext uri="{FF2B5EF4-FFF2-40B4-BE49-F238E27FC236}">
                <a16:creationId xmlns:a16="http://schemas.microsoft.com/office/drawing/2014/main" id="{99AA7A7E-FF06-3144-9FD6-8EA6B394776D}"/>
              </a:ext>
            </a:extLst>
          </p:cNvPr>
          <p:cNvSpPr txBox="1"/>
          <p:nvPr>
            <p:custDataLst>
              <p:tags r:id="rId6"/>
            </p:custDataLst>
          </p:nvPr>
        </p:nvSpPr>
        <p:spPr>
          <a:xfrm>
            <a:off x="775849" y="4427556"/>
            <a:ext cx="2544268" cy="369332"/>
          </a:xfrm>
          <a:prstGeom prst="rect">
            <a:avLst/>
          </a:prstGeom>
          <a:noFill/>
        </p:spPr>
        <p:txBody>
          <a:bodyPr wrap="square" rtlCol="0">
            <a:spAutoFit/>
          </a:bodyPr>
          <a:lstStyle/>
          <a:p>
            <a:pPr rtl="0"/>
            <a:r>
              <a:rPr lang="fr-CA" b="1">
                <a:solidFill>
                  <a:srgbClr val="323E48"/>
                </a:solidFill>
              </a:rPr>
              <a:t>Fonctionnement :</a:t>
            </a:r>
          </a:p>
        </p:txBody>
      </p:sp>
    </p:spTree>
    <p:extLst>
      <p:ext uri="{BB962C8B-B14F-4D97-AF65-F5344CB8AC3E}">
        <p14:creationId xmlns:p14="http://schemas.microsoft.com/office/powerpoint/2010/main" val="313583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erson in a blue shirt&#10;&#10;Description automatically generated">
            <a:extLst>
              <a:ext uri="{FF2B5EF4-FFF2-40B4-BE49-F238E27FC236}">
                <a16:creationId xmlns:a16="http://schemas.microsoft.com/office/drawing/2014/main" id="{DA05B8BE-9DB3-0646-9A8E-F009EF36B8CA}"/>
              </a:ext>
            </a:extLst>
          </p:cNvPr>
          <p:cNvPicPr>
            <a:picLocks noChangeAspect="1"/>
          </p:cNvPicPr>
          <p:nvPr>
            <p:custDataLst>
              <p:tags r:id="rId2"/>
            </p:custDataLst>
          </p:nvPr>
        </p:nvPicPr>
        <p:blipFill rotWithShape="1">
          <a:blip r:embed="rId6"/>
          <a:srcRect t="-3590"/>
          <a:stretch/>
        </p:blipFill>
        <p:spPr>
          <a:xfrm>
            <a:off x="0" y="-246185"/>
            <a:ext cx="4575157" cy="7104185"/>
          </a:xfrm>
          <a:prstGeom prst="rect">
            <a:avLst/>
          </a:prstGeom>
        </p:spPr>
      </p:pic>
      <p:sp>
        <p:nvSpPr>
          <p:cNvPr id="2" name="Title 1">
            <a:extLst>
              <a:ext uri="{FF2B5EF4-FFF2-40B4-BE49-F238E27FC236}">
                <a16:creationId xmlns:a16="http://schemas.microsoft.com/office/drawing/2014/main" id="{25B3C400-37A7-3141-9AEB-F2398EF08A1F}"/>
              </a:ext>
            </a:extLst>
          </p:cNvPr>
          <p:cNvSpPr>
            <a:spLocks noGrp="1"/>
          </p:cNvSpPr>
          <p:nvPr>
            <p:ph type="title"/>
            <p:custDataLst>
              <p:tags r:id="rId3"/>
            </p:custDataLst>
          </p:nvPr>
        </p:nvSpPr>
        <p:spPr>
          <a:xfrm>
            <a:off x="4745878" y="168803"/>
            <a:ext cx="6741255" cy="1012297"/>
          </a:xfrm>
        </p:spPr>
        <p:txBody>
          <a:bodyPr vert="horz" lIns="91440" tIns="45720" rIns="91440" bIns="45720" rtlCol="0" anchor="ctr">
            <a:normAutofit/>
          </a:bodyPr>
          <a:lstStyle/>
          <a:p>
            <a:pPr rtl="0">
              <a:lnSpc>
                <a:spcPct val="90000"/>
              </a:lnSpc>
            </a:pPr>
            <a:r>
              <a:rPr lang="fr-CA" sz="2400" dirty="0">
                <a:latin typeface="+mj-lt"/>
                <a:ea typeface="+mj-ea"/>
                <a:cs typeface="+mj-cs"/>
              </a:rPr>
              <a:t>Soutien à la santé mentale et au mieux-être émotionnel des employés d’AECOM</a:t>
            </a:r>
          </a:p>
        </p:txBody>
      </p:sp>
      <p:sp>
        <p:nvSpPr>
          <p:cNvPr id="5" name="Content Placeholder 4">
            <a:extLst>
              <a:ext uri="{FF2B5EF4-FFF2-40B4-BE49-F238E27FC236}">
                <a16:creationId xmlns:a16="http://schemas.microsoft.com/office/drawing/2014/main" id="{1674AC86-63CF-234F-88A2-CB9E53654E4A}"/>
              </a:ext>
            </a:extLst>
          </p:cNvPr>
          <p:cNvSpPr>
            <a:spLocks noGrp="1"/>
          </p:cNvSpPr>
          <p:nvPr>
            <p:ph sz="quarter" idx="12"/>
            <p:custDataLst>
              <p:tags r:id="rId4"/>
            </p:custDataLst>
          </p:nvPr>
        </p:nvSpPr>
        <p:spPr>
          <a:xfrm>
            <a:off x="4745878" y="1258278"/>
            <a:ext cx="7137549" cy="5439524"/>
          </a:xfrm>
        </p:spPr>
        <p:txBody>
          <a:bodyPr vert="horz" lIns="91440" tIns="45720" rIns="91440" bIns="45720" rtlCol="0" anchor="t">
            <a:normAutofit lnSpcReduction="10000"/>
          </a:bodyPr>
          <a:lstStyle/>
          <a:p>
            <a:pPr marL="285750" indent="-228600" rtl="0">
              <a:spcAft>
                <a:spcPts val="600"/>
              </a:spcAft>
              <a:buFont typeface="Arial" panose="020B0604020202020204" pitchFamily="34" charset="0"/>
              <a:buChar char="•"/>
            </a:pPr>
            <a:r>
              <a:rPr lang="fr-CA" sz="1400" dirty="0">
                <a:solidFill>
                  <a:schemeClr val="bg1"/>
                </a:solidFill>
                <a:latin typeface="+mn-lt"/>
                <a:ea typeface="+mn-ea"/>
                <a:cs typeface="+mn-cs"/>
              </a:rPr>
              <a:t>La santé mentale est une composante essentielle du mieux-être général d’une personne. </a:t>
            </a:r>
          </a:p>
          <a:p>
            <a:pPr marL="285750" indent="-228600" rtl="0">
              <a:spcAft>
                <a:spcPts val="600"/>
              </a:spcAft>
              <a:buFont typeface="Arial" panose="020B0604020202020204" pitchFamily="34" charset="0"/>
              <a:buChar char="•"/>
            </a:pPr>
            <a:r>
              <a:rPr lang="fr-CA" sz="1400" dirty="0">
                <a:solidFill>
                  <a:schemeClr val="bg1"/>
                </a:solidFill>
                <a:latin typeface="+mn-lt"/>
                <a:ea typeface="+mn-ea"/>
                <a:cs typeface="+mn-cs"/>
              </a:rPr>
              <a:t>En cherchant volontairement à améliorer la santé mentale d’une personne, on peut réduire son anxiété, sa dépression et son stress. Cette démarche a également des répercussions sur d’autres facteurs du mieux-être et est influencée par ces derniers. Voici certains de ces facteurs :</a:t>
            </a:r>
          </a:p>
          <a:p>
            <a:pPr marL="644525" lvl="1" indent="-228600" rtl="0">
              <a:spcAft>
                <a:spcPts val="600"/>
              </a:spcAft>
              <a:buFont typeface="Arial" panose="020B0604020202020204" pitchFamily="34" charset="0"/>
              <a:buChar char="•"/>
            </a:pPr>
            <a:r>
              <a:rPr lang="fr-CA" sz="1400" dirty="0">
                <a:solidFill>
                  <a:schemeClr val="bg1"/>
                </a:solidFill>
                <a:latin typeface="+mn-lt"/>
                <a:ea typeface="+mn-ea"/>
                <a:cs typeface="+mn-cs"/>
              </a:rPr>
              <a:t>Faire de l’activité physique</a:t>
            </a:r>
          </a:p>
          <a:p>
            <a:pPr marL="644525" lvl="1" indent="-228600" rtl="0">
              <a:spcAft>
                <a:spcPts val="600"/>
              </a:spcAft>
              <a:buFont typeface="Arial" panose="020B0604020202020204" pitchFamily="34" charset="0"/>
              <a:buChar char="•"/>
            </a:pPr>
            <a:r>
              <a:rPr lang="fr-CA" sz="1400" dirty="0">
                <a:solidFill>
                  <a:schemeClr val="bg1"/>
                </a:solidFill>
                <a:latin typeface="+mn-lt"/>
                <a:ea typeface="+mn-ea"/>
                <a:cs typeface="+mn-cs"/>
              </a:rPr>
              <a:t>Maintenir de bonnes habitudes de sommeil</a:t>
            </a:r>
          </a:p>
          <a:p>
            <a:pPr marL="644525" lvl="1" indent="-228600" rtl="0">
              <a:spcAft>
                <a:spcPts val="600"/>
              </a:spcAft>
              <a:buFont typeface="Arial" panose="020B0604020202020204" pitchFamily="34" charset="0"/>
              <a:buChar char="•"/>
            </a:pPr>
            <a:r>
              <a:rPr lang="fr-CA" sz="1400" dirty="0">
                <a:solidFill>
                  <a:schemeClr val="bg1"/>
                </a:solidFill>
                <a:latin typeface="+mn-lt"/>
                <a:ea typeface="+mn-ea"/>
                <a:cs typeface="+mn-cs"/>
              </a:rPr>
              <a:t>Bien manger</a:t>
            </a:r>
          </a:p>
          <a:p>
            <a:pPr marL="644525" lvl="1" indent="-228600" rtl="0">
              <a:spcAft>
                <a:spcPts val="600"/>
              </a:spcAft>
              <a:buFont typeface="Arial" panose="020B0604020202020204" pitchFamily="34" charset="0"/>
              <a:buChar char="•"/>
            </a:pPr>
            <a:r>
              <a:rPr lang="fr-CA" sz="1400" dirty="0">
                <a:solidFill>
                  <a:schemeClr val="bg1"/>
                </a:solidFill>
                <a:latin typeface="+mn-lt"/>
                <a:ea typeface="+mn-ea"/>
                <a:cs typeface="+mn-cs"/>
              </a:rPr>
              <a:t>Maintenir des relations d’entraide</a:t>
            </a:r>
          </a:p>
          <a:p>
            <a:pPr marL="644525" lvl="1" indent="-228600" rtl="0">
              <a:spcAft>
                <a:spcPts val="600"/>
              </a:spcAft>
              <a:buFont typeface="Arial" panose="020B0604020202020204" pitchFamily="34" charset="0"/>
              <a:buChar char="•"/>
            </a:pPr>
            <a:r>
              <a:rPr lang="fr-CA" sz="1400" dirty="0">
                <a:solidFill>
                  <a:schemeClr val="bg1"/>
                </a:solidFill>
                <a:latin typeface="+mn-lt"/>
                <a:ea typeface="+mn-ea"/>
                <a:cs typeface="+mn-cs"/>
              </a:rPr>
              <a:t>Prendre des décisions financières judicieuses</a:t>
            </a:r>
          </a:p>
          <a:p>
            <a:pPr marL="285750" indent="-228600" rtl="0">
              <a:spcAft>
                <a:spcPts val="600"/>
              </a:spcAft>
              <a:buFont typeface="Arial" panose="020B0604020202020204" pitchFamily="34" charset="0"/>
              <a:buChar char="•"/>
            </a:pPr>
            <a:r>
              <a:rPr lang="fr-CA" sz="1400" dirty="0">
                <a:solidFill>
                  <a:schemeClr val="bg1"/>
                </a:solidFill>
                <a:latin typeface="+mn-lt"/>
                <a:ea typeface="+mn-ea"/>
                <a:cs typeface="+mn-cs"/>
              </a:rPr>
              <a:t>La santé mentale peut influencer le rendement, la sécurité et le comportement au travail d’un employé.</a:t>
            </a:r>
          </a:p>
          <a:p>
            <a:pPr marL="285750" indent="-228600" rtl="0">
              <a:spcAft>
                <a:spcPts val="600"/>
              </a:spcAft>
              <a:buFont typeface="Arial" panose="020B0604020202020204" pitchFamily="34" charset="0"/>
              <a:buChar char="•"/>
            </a:pPr>
            <a:r>
              <a:rPr lang="fr-CA" sz="1400" dirty="0">
                <a:solidFill>
                  <a:schemeClr val="bg1"/>
                </a:solidFill>
                <a:latin typeface="+mn-lt"/>
                <a:ea typeface="+mn-ea"/>
                <a:cs typeface="+mn-cs"/>
              </a:rPr>
              <a:t>Les gestionnaires jouent un rôle essentiel dans le soutien du mieux-être des employés. Ils peuvent notamment créer des environnements de travail favorables et inclusifs, reconnaître les changements comportementaux et favoriser des relations positives entre les membres de leurs équipes.</a:t>
            </a:r>
          </a:p>
          <a:p>
            <a:pPr marL="285750" indent="-228600" rtl="0">
              <a:spcAft>
                <a:spcPts val="600"/>
              </a:spcAft>
              <a:buFont typeface="Arial" panose="020B0604020202020204" pitchFamily="34" charset="0"/>
              <a:buChar char="•"/>
            </a:pPr>
            <a:r>
              <a:rPr lang="fr-CA" sz="1400" dirty="0">
                <a:solidFill>
                  <a:schemeClr val="bg1"/>
                </a:solidFill>
                <a:latin typeface="+mn-lt"/>
                <a:ea typeface="+mn-ea"/>
                <a:cs typeface="+mn-cs"/>
              </a:rPr>
              <a:t>Cette présentation offre un aperçu des outils et des ressources offerts aux gestionnaires à l’échelle mondiale pour les aider à soutenir le mieux-être émotionnel des employés, y compris la façon de gérer les incidents graves et les problèmes personnels qui pourraient influencer le rendement des employés.</a:t>
            </a:r>
          </a:p>
        </p:txBody>
      </p:sp>
    </p:spTree>
    <p:extLst>
      <p:ext uri="{BB962C8B-B14F-4D97-AF65-F5344CB8AC3E}">
        <p14:creationId xmlns:p14="http://schemas.microsoft.com/office/powerpoint/2010/main" val="27719554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28F1C-DE4D-E442-9DC9-8F966D02C726}"/>
              </a:ext>
            </a:extLst>
          </p:cNvPr>
          <p:cNvSpPr>
            <a:spLocks noGrp="1"/>
          </p:cNvSpPr>
          <p:nvPr>
            <p:ph type="title"/>
            <p:custDataLst>
              <p:tags r:id="rId1"/>
            </p:custDataLst>
          </p:nvPr>
        </p:nvSpPr>
        <p:spPr/>
        <p:txBody>
          <a:bodyPr rtlCol="0"/>
          <a:lstStyle/>
          <a:p>
            <a:pPr rtl="0"/>
            <a:r>
              <a:rPr lang="fr-CA" sz="2400"/>
              <a:t>Outils et ressources offerts à l’échelle mondiale</a:t>
            </a:r>
            <a:endParaRPr lang="en-US" dirty="0"/>
          </a:p>
        </p:txBody>
      </p:sp>
      <p:sp>
        <p:nvSpPr>
          <p:cNvPr id="6" name="TextBox 5">
            <a:extLst>
              <a:ext uri="{FF2B5EF4-FFF2-40B4-BE49-F238E27FC236}">
                <a16:creationId xmlns:a16="http://schemas.microsoft.com/office/drawing/2014/main" id="{59B2D08B-62B1-F647-B1B3-1AE527F1883F}"/>
              </a:ext>
            </a:extLst>
          </p:cNvPr>
          <p:cNvSpPr txBox="1"/>
          <p:nvPr>
            <p:custDataLst>
              <p:tags r:id="rId2"/>
            </p:custDataLst>
          </p:nvPr>
        </p:nvSpPr>
        <p:spPr>
          <a:xfrm>
            <a:off x="50240" y="1827380"/>
            <a:ext cx="3987223" cy="461665"/>
          </a:xfrm>
          <a:prstGeom prst="rect">
            <a:avLst/>
          </a:prstGeom>
          <a:noFill/>
        </p:spPr>
        <p:txBody>
          <a:bodyPr wrap="square" rtlCol="0">
            <a:spAutoFit/>
          </a:bodyPr>
          <a:lstStyle/>
          <a:p>
            <a:pPr algn="ctr" rtl="0"/>
            <a:r>
              <a:rPr lang="fr-CA" sz="2400" b="1">
                <a:solidFill>
                  <a:srgbClr val="323E48"/>
                </a:solidFill>
              </a:rPr>
              <a:t>WellBeingAtAECOM.com</a:t>
            </a:r>
          </a:p>
        </p:txBody>
      </p:sp>
      <p:sp>
        <p:nvSpPr>
          <p:cNvPr id="7" name="TextBox 6">
            <a:extLst>
              <a:ext uri="{FF2B5EF4-FFF2-40B4-BE49-F238E27FC236}">
                <a16:creationId xmlns:a16="http://schemas.microsoft.com/office/drawing/2014/main" id="{0F537792-75AB-674C-A7DF-0C7061DC5396}"/>
              </a:ext>
            </a:extLst>
          </p:cNvPr>
          <p:cNvSpPr txBox="1"/>
          <p:nvPr>
            <p:custDataLst>
              <p:tags r:id="rId3"/>
            </p:custDataLst>
          </p:nvPr>
        </p:nvSpPr>
        <p:spPr>
          <a:xfrm>
            <a:off x="8204776" y="1827380"/>
            <a:ext cx="3650665" cy="461665"/>
          </a:xfrm>
          <a:prstGeom prst="rect">
            <a:avLst/>
          </a:prstGeom>
          <a:noFill/>
        </p:spPr>
        <p:txBody>
          <a:bodyPr wrap="square" rtlCol="0">
            <a:spAutoFit/>
          </a:bodyPr>
          <a:lstStyle/>
          <a:p>
            <a:pPr algn="ctr" rtl="0"/>
            <a:r>
              <a:rPr lang="fr-CA" sz="2400" b="1">
                <a:solidFill>
                  <a:srgbClr val="323E48"/>
                </a:solidFill>
              </a:rPr>
              <a:t>International SOS</a:t>
            </a:r>
          </a:p>
        </p:txBody>
      </p:sp>
      <p:sp>
        <p:nvSpPr>
          <p:cNvPr id="8" name="TextBox 7">
            <a:extLst>
              <a:ext uri="{FF2B5EF4-FFF2-40B4-BE49-F238E27FC236}">
                <a16:creationId xmlns:a16="http://schemas.microsoft.com/office/drawing/2014/main" id="{F0698646-F179-8343-BC47-3EC98155001A}"/>
              </a:ext>
            </a:extLst>
          </p:cNvPr>
          <p:cNvSpPr txBox="1"/>
          <p:nvPr>
            <p:custDataLst>
              <p:tags r:id="rId4"/>
            </p:custDataLst>
          </p:nvPr>
        </p:nvSpPr>
        <p:spPr>
          <a:xfrm>
            <a:off x="4102388" y="1679050"/>
            <a:ext cx="3987223" cy="461665"/>
          </a:xfrm>
          <a:prstGeom prst="rect">
            <a:avLst/>
          </a:prstGeom>
          <a:noFill/>
        </p:spPr>
        <p:txBody>
          <a:bodyPr wrap="square" rtlCol="0">
            <a:spAutoFit/>
          </a:bodyPr>
          <a:lstStyle/>
          <a:p>
            <a:pPr algn="ctr" rtl="0"/>
            <a:r>
              <a:rPr lang="fr-CA" sz="2400" b="1" dirty="0">
                <a:solidFill>
                  <a:srgbClr val="323E48"/>
                </a:solidFill>
              </a:rPr>
              <a:t>PAE de </a:t>
            </a:r>
            <a:r>
              <a:rPr lang="fr-CA" sz="2400" b="1" dirty="0" err="1">
                <a:solidFill>
                  <a:srgbClr val="323E48"/>
                </a:solidFill>
              </a:rPr>
              <a:t>GuidanceResources</a:t>
            </a:r>
            <a:r>
              <a:rPr lang="fr-CA" sz="2400" b="1" dirty="0">
                <a:solidFill>
                  <a:srgbClr val="323E48"/>
                </a:solidFill>
              </a:rPr>
              <a:t> </a:t>
            </a:r>
          </a:p>
        </p:txBody>
      </p:sp>
      <p:pic>
        <p:nvPicPr>
          <p:cNvPr id="9" name="Picture 8" descr="A screenshot of a cell phone&#10;&#10;Description automatically generated">
            <a:extLst>
              <a:ext uri="{FF2B5EF4-FFF2-40B4-BE49-F238E27FC236}">
                <a16:creationId xmlns:a16="http://schemas.microsoft.com/office/drawing/2014/main" id="{5A3F3FDB-A228-1945-B861-72C08569AAF5}"/>
              </a:ext>
            </a:extLst>
          </p:cNvPr>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302435" y="2344644"/>
            <a:ext cx="3650666" cy="3220453"/>
          </a:xfrm>
          <a:prstGeom prst="rect">
            <a:avLst/>
          </a:prstGeom>
          <a:effectLst>
            <a:outerShdw blurRad="50800" dist="38100" dir="2700000" algn="tl" rotWithShape="0">
              <a:prstClr val="black">
                <a:alpha val="40000"/>
              </a:prstClr>
            </a:outerShdw>
          </a:effectLst>
        </p:spPr>
      </p:pic>
      <p:pic>
        <p:nvPicPr>
          <p:cNvPr id="10" name="Picture 9" descr="A screenshot of a social media post&#10;&#10;Description automatically generated">
            <a:extLst>
              <a:ext uri="{FF2B5EF4-FFF2-40B4-BE49-F238E27FC236}">
                <a16:creationId xmlns:a16="http://schemas.microsoft.com/office/drawing/2014/main" id="{2920CAE6-A46E-8C40-8BCD-C703FA15B09A}"/>
              </a:ext>
            </a:extLst>
          </p:cNvPr>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4219485" y="2547845"/>
            <a:ext cx="3684786" cy="3096512"/>
          </a:xfrm>
          <a:prstGeom prst="rect">
            <a:avLst/>
          </a:prstGeom>
          <a:effectLst>
            <a:outerShdw blurRad="50800" dist="38100" dir="2700000" algn="tl" rotWithShape="0">
              <a:prstClr val="black">
                <a:alpha val="40000"/>
              </a:prstClr>
            </a:outerShdw>
          </a:effectLst>
        </p:spPr>
      </p:pic>
      <p:pic>
        <p:nvPicPr>
          <p:cNvPr id="11" name="Picture 10" descr="A screenshot of a social media post&#10;&#10;Description automatically generated">
            <a:extLst>
              <a:ext uri="{FF2B5EF4-FFF2-40B4-BE49-F238E27FC236}">
                <a16:creationId xmlns:a16="http://schemas.microsoft.com/office/drawing/2014/main" id="{8E4BE952-C314-CF43-B5D2-560A9F1DC680}"/>
              </a:ext>
            </a:extLst>
          </p:cNvPr>
          <p:cNvPicPr>
            <a:picLocks noChangeAspect="1"/>
          </p:cNvPicPr>
          <p:nvPr>
            <p:custDataLst>
              <p:tags r:id="rId7"/>
            </p:custDataLst>
          </p:nvPr>
        </p:nvPicPr>
        <p:blipFill rotWithShape="1">
          <a:blip r:embed="rId11" cstate="screen">
            <a:extLst>
              <a:ext uri="{28A0092B-C50C-407E-A947-70E740481C1C}">
                <a14:useLocalDpi xmlns:a14="http://schemas.microsoft.com/office/drawing/2010/main"/>
              </a:ext>
            </a:extLst>
          </a:blip>
          <a:srcRect/>
          <a:stretch/>
        </p:blipFill>
        <p:spPr>
          <a:xfrm>
            <a:off x="8204775" y="2326110"/>
            <a:ext cx="3650666" cy="30965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3290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B9BC-0DFC-4644-AB01-6921C2AAD5F4}"/>
              </a:ext>
            </a:extLst>
          </p:cNvPr>
          <p:cNvSpPr>
            <a:spLocks noGrp="1"/>
          </p:cNvSpPr>
          <p:nvPr>
            <p:ph type="title"/>
            <p:custDataLst>
              <p:tags r:id="rId1"/>
            </p:custDataLst>
          </p:nvPr>
        </p:nvSpPr>
        <p:spPr/>
        <p:txBody>
          <a:bodyPr rtlCol="0"/>
          <a:lstStyle/>
          <a:p>
            <a:pPr rtl="0"/>
            <a:r>
              <a:rPr lang="fr-CA" sz="2400"/>
              <a:t>WellBeingAtAECOM.com</a:t>
            </a:r>
            <a:endParaRPr lang="en-US" dirty="0"/>
          </a:p>
        </p:txBody>
      </p:sp>
      <p:graphicFrame>
        <p:nvGraphicFramePr>
          <p:cNvPr id="8" name="Table 4">
            <a:extLst>
              <a:ext uri="{FF2B5EF4-FFF2-40B4-BE49-F238E27FC236}">
                <a16:creationId xmlns:a16="http://schemas.microsoft.com/office/drawing/2014/main" id="{FB219476-19E5-F141-8E23-E65345ADABC7}"/>
              </a:ext>
            </a:extLst>
          </p:cNvPr>
          <p:cNvGraphicFramePr>
            <a:graphicFrameLocks/>
          </p:cNvGraphicFramePr>
          <p:nvPr>
            <p:custDataLst>
              <p:tags r:id="rId2"/>
            </p:custDataLst>
            <p:extLst>
              <p:ext uri="{D42A27DB-BD31-4B8C-83A1-F6EECF244321}">
                <p14:modId xmlns:p14="http://schemas.microsoft.com/office/powerpoint/2010/main" val="1768364331"/>
              </p:ext>
            </p:extLst>
          </p:nvPr>
        </p:nvGraphicFramePr>
        <p:xfrm>
          <a:off x="158431" y="911874"/>
          <a:ext cx="11841480" cy="5273040"/>
        </p:xfrm>
        <a:graphic>
          <a:graphicData uri="http://schemas.openxmlformats.org/drawingml/2006/table">
            <a:tbl>
              <a:tblPr firstRow="1" bandRow="1">
                <a:tableStyleId>{69012ECD-51FC-41F1-AA8D-1B2483CD663E}</a:tableStyleId>
              </a:tblPr>
              <a:tblGrid>
                <a:gridCol w="1691640">
                  <a:extLst>
                    <a:ext uri="{9D8B030D-6E8A-4147-A177-3AD203B41FA5}">
                      <a16:colId xmlns:a16="http://schemas.microsoft.com/office/drawing/2014/main" val="2776842667"/>
                    </a:ext>
                  </a:extLst>
                </a:gridCol>
                <a:gridCol w="3383280">
                  <a:extLst>
                    <a:ext uri="{9D8B030D-6E8A-4147-A177-3AD203B41FA5}">
                      <a16:colId xmlns:a16="http://schemas.microsoft.com/office/drawing/2014/main" val="2182489905"/>
                    </a:ext>
                  </a:extLst>
                </a:gridCol>
                <a:gridCol w="3383280">
                  <a:extLst>
                    <a:ext uri="{9D8B030D-6E8A-4147-A177-3AD203B41FA5}">
                      <a16:colId xmlns:a16="http://schemas.microsoft.com/office/drawing/2014/main" val="445950978"/>
                    </a:ext>
                  </a:extLst>
                </a:gridCol>
                <a:gridCol w="3383280">
                  <a:extLst>
                    <a:ext uri="{9D8B030D-6E8A-4147-A177-3AD203B41FA5}">
                      <a16:colId xmlns:a16="http://schemas.microsoft.com/office/drawing/2014/main" val="359622745"/>
                    </a:ext>
                  </a:extLst>
                </a:gridCol>
              </a:tblGrid>
              <a:tr h="659358">
                <a:tc>
                  <a:txBody>
                    <a:bodyPr/>
                    <a:lstStyle/>
                    <a:p>
                      <a:pPr rtl="0"/>
                      <a:endParaRPr lang="en-US" sz="1400" dirty="0"/>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a:t>       Ressources en santé mentale</a:t>
                      </a:r>
                      <a:endParaRPr lang="en-US" sz="1400" b="1" dirty="0"/>
                    </a:p>
                  </a:txBody>
                  <a:tcPr anchor="ct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a:t>  Page du Programme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a:t>d’aide aux employés (PAE)</a:t>
                      </a:r>
                      <a:endParaRPr lang="en-US" sz="1400" b="1" dirty="0"/>
                    </a:p>
                  </a:txBody>
                  <a:tcPr anchor="ct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dirty="0"/>
                        <a:t>         Ressources pour</a:t>
                      </a:r>
                      <a:br>
                        <a:rPr lang="fr-CA" sz="1400" dirty="0"/>
                      </a:br>
                      <a:r>
                        <a:rPr lang="fr-CA" sz="1400" dirty="0"/>
                        <a:t>gestionnaires sur le</a:t>
                      </a:r>
                      <a:br>
                        <a:rPr lang="fr-CA" sz="1400" dirty="0"/>
                      </a:br>
                      <a:r>
                        <a:rPr lang="fr-CA" sz="1400" dirty="0"/>
                        <a:t>centre de ressources</a:t>
                      </a:r>
                      <a:endParaRPr lang="en-US" sz="1400" b="1" dirty="0"/>
                    </a:p>
                  </a:txBody>
                  <a:tcPr anchor="ct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extLst>
                  <a:ext uri="{0D108BD9-81ED-4DB2-BD59-A6C34878D82A}">
                    <a16:rowId xmlns:a16="http://schemas.microsoft.com/office/drawing/2014/main" val="3517713010"/>
                  </a:ext>
                </a:extLst>
              </a:tr>
              <a:tr h="285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a:t>Qui est admissible?</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B w="12700" cap="flat" cmpd="sng" algn="ctr">
                      <a:solidFill>
                        <a:srgbClr val="00B2D5"/>
                      </a:solidFill>
                      <a:prstDash val="solid"/>
                      <a:round/>
                      <a:headEnd type="none" w="med" len="med"/>
                      <a:tailEnd type="none" w="med" len="med"/>
                    </a:lnB>
                  </a:tcPr>
                </a:tc>
                <a:tc gridSpan="3">
                  <a:txBody>
                    <a:bodyPr/>
                    <a:lstStyle/>
                    <a:p>
                      <a:pPr marL="0" indent="0" rtl="0">
                        <a:buFont typeface="Arial" panose="020B0604020202020204" pitchFamily="34" charset="0"/>
                        <a:buNone/>
                      </a:pPr>
                      <a:r>
                        <a:rPr lang="fr-CA" sz="1400">
                          <a:solidFill>
                            <a:schemeClr val="tx1"/>
                          </a:solidFill>
                        </a:rPr>
                        <a:t>Tous les employés, entrepreneurs et membres de leur famille vivant sous le même toit</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schemeClr val="tx1"/>
                        </a:solidFill>
                      </a:endParaRPr>
                    </a:p>
                  </a:txBody>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chemeClr val="tx1"/>
                        </a:solidFill>
                      </a:endParaRPr>
                    </a:p>
                  </a:txBody>
                  <a:tcPr/>
                </a:tc>
                <a:extLst>
                  <a:ext uri="{0D108BD9-81ED-4DB2-BD59-A6C34878D82A}">
                    <a16:rowId xmlns:a16="http://schemas.microsoft.com/office/drawing/2014/main" val="276566037"/>
                  </a:ext>
                </a:extLst>
              </a:tr>
              <a:tr h="2722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a:t>Description</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tc>
                  <a:txBody>
                    <a:bodyPr/>
                    <a:lstStyle/>
                    <a:p>
                      <a:pPr marL="285750" indent="-285750" rtl="0">
                        <a:buFont typeface="Arial" panose="020B0604020202020204" pitchFamily="34" charset="0"/>
                        <a:buChar char="•"/>
                      </a:pPr>
                      <a:r>
                        <a:rPr lang="fr-CA" sz="1400" dirty="0"/>
                        <a:t>Accès à des articles, à des vidéos, à des évaluations et des plans d’action sur des sujets liés au mieux-être émotionnel, comme la dépression, la désintoxication numérique, la résilience, le sommeil et plus encore</a:t>
                      </a:r>
                    </a:p>
                    <a:p>
                      <a:pPr marL="285750" indent="-285750" rtl="0">
                        <a:buFont typeface="Arial" panose="020B0604020202020204" pitchFamily="34" charset="0"/>
                        <a:buChar char="•"/>
                      </a:pPr>
                      <a:endParaRPr lang="en-US" sz="1400" dirty="0"/>
                    </a:p>
                    <a:p>
                      <a:pPr marL="285750" indent="-285750" rtl="0">
                        <a:buFont typeface="Arial" panose="020B0604020202020204" pitchFamily="34" charset="0"/>
                        <a:buChar char="•"/>
                      </a:pPr>
                      <a:r>
                        <a:rPr lang="fr-CA" sz="1400" dirty="0"/>
                        <a:t>Ressources supplémentaires pour gérer la santé physique et les finances et maintenir des relations d’entraide dans le centre de ressources pour les employés</a:t>
                      </a:r>
                      <a:endParaRPr lang="en-US" sz="1400" dirty="0">
                        <a:solidFill>
                          <a:schemeClr val="accent2"/>
                        </a:solidFill>
                      </a:endParaRP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a:t>Trouver le numéro du PAE pour votre pays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a:t>Aperçu du PAE et FAQ</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a:t>Recevez cinq séances de consultation gratuites ainsi que des conseils financiers et juridiques ou sur la conciliation travail-vie personnelle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a:t>Accès à des ressources numériques sur </a:t>
                      </a:r>
                      <a:r>
                        <a:rPr lang="fr-CA" sz="1400" b="1">
                          <a:solidFill>
                            <a:srgbClr val="00B2D5"/>
                          </a:solidFill>
                          <a:hlinkClick r:id="rId7">
                            <a:extLst>
                              <a:ext uri="{A12FA001-AC4F-418D-AE19-62706E023703}">
                                <ahyp:hlinkClr xmlns:ahyp="http://schemas.microsoft.com/office/drawing/2018/hyperlinkcolor" val="tx"/>
                              </a:ext>
                            </a:extLst>
                          </a:hlinkClick>
                        </a:rPr>
                        <a:t>guidanceresources.com</a:t>
                      </a:r>
                      <a:endParaRPr lang="en-US" sz="1400" b="1" dirty="0">
                        <a:solidFill>
                          <a:srgbClr val="00B2D5"/>
                        </a:solidFill>
                      </a:endParaRP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400"/>
                        <a:t>Accès à des ressources destinées aux gestionnaires pour vous aider à favoriser le mieux-être des employés, y compris une trousse du PAE pour les gestionnaires, des directives pour procéder à une recommandation ainsi que des conseils et des guides pour gestionnaires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extLst>
                  <a:ext uri="{0D108BD9-81ED-4DB2-BD59-A6C34878D82A}">
                    <a16:rowId xmlns:a16="http://schemas.microsoft.com/office/drawing/2014/main" val="248934018"/>
                  </a:ext>
                </a:extLst>
              </a:tr>
              <a:tr h="828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1"/>
                        <a:t>Comment accéder aux ressources</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tc>
                  <a:txBody>
                    <a:bodyPr/>
                    <a:lstStyle/>
                    <a:p>
                      <a:pPr algn="ctr" rtl="0"/>
                      <a:r>
                        <a:rPr lang="fr-CA" sz="1400" b="1">
                          <a:solidFill>
                            <a:srgbClr val="00B2D5"/>
                          </a:solidFill>
                          <a:hlinkClick r:id="rId8">
                            <a:extLst>
                              <a:ext uri="{A12FA001-AC4F-418D-AE19-62706E023703}">
                                <ahyp:hlinkClr xmlns:ahyp="http://schemas.microsoft.com/office/drawing/2018/hyperlinkcolor" val="tx"/>
                              </a:ext>
                            </a:extLst>
                          </a:hlinkClick>
                        </a:rPr>
                        <a:t>Ressources de mieux-être émotionnel </a:t>
                      </a:r>
                      <a:r>
                        <a:rPr lang="fr-CA" sz="1400" b="1">
                          <a:solidFill>
                            <a:srgbClr val="00B2D5"/>
                          </a:solidFill>
                        </a:rPr>
                        <a:t>(en anglais seulement)</a:t>
                      </a:r>
                    </a:p>
                    <a:p>
                      <a:pPr algn="ctr" rtl="0"/>
                      <a:endParaRPr lang="en-US" sz="1400" b="1" dirty="0">
                        <a:solidFill>
                          <a:srgbClr val="00B2D5"/>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1">
                          <a:solidFill>
                            <a:srgbClr val="00B2D5"/>
                          </a:solidFill>
                          <a:hlinkClick r:id="rId9">
                            <a:extLst>
                              <a:ext uri="{A12FA001-AC4F-418D-AE19-62706E023703}">
                                <ahyp:hlinkClr xmlns:ahyp="http://schemas.microsoft.com/office/drawing/2018/hyperlinkcolor" val="tx"/>
                              </a:ext>
                            </a:extLst>
                          </a:hlinkClick>
                        </a:rPr>
                        <a:t>Centre de ressources </a:t>
                      </a:r>
                      <a:r>
                        <a:rPr lang="fr-CA" sz="1400" b="1">
                          <a:solidFill>
                            <a:srgbClr val="00B2D5"/>
                          </a:solidFill>
                        </a:rPr>
                        <a:t>(en anglais seulement)</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1">
                          <a:solidFill>
                            <a:srgbClr val="00B2D5"/>
                          </a:solidFill>
                          <a:hlinkClick r:id="rId10">
                            <a:extLst>
                              <a:ext uri="{A12FA001-AC4F-418D-AE19-62706E023703}">
                                <ahyp:hlinkClr xmlns:ahyp="http://schemas.microsoft.com/office/drawing/2018/hyperlinkcolor" val="tx"/>
                              </a:ext>
                            </a:extLst>
                          </a:hlinkClick>
                        </a:rPr>
                        <a:t>Page du PAE de GuidanceResources</a:t>
                      </a:r>
                      <a:endParaRPr lang="en-US" sz="1400" b="1" dirty="0">
                        <a:solidFill>
                          <a:srgbClr val="00B2D5"/>
                        </a:solidFill>
                      </a:endParaRP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tc>
                  <a:txBody>
                    <a:bodyPr/>
                    <a:lstStyle/>
                    <a:p>
                      <a:pPr algn="ctr" rtl="0"/>
                      <a:r>
                        <a:rPr lang="fr-CA" sz="1400" b="1" dirty="0">
                          <a:solidFill>
                            <a:srgbClr val="00B2D5"/>
                          </a:solidFill>
                          <a:hlinkClick r:id="rId11">
                            <a:extLst>
                              <a:ext uri="{A12FA001-AC4F-418D-AE19-62706E023703}">
                                <ahyp:hlinkClr xmlns:ahyp="http://schemas.microsoft.com/office/drawing/2018/hyperlinkcolor" val="tx"/>
                              </a:ext>
                            </a:extLst>
                          </a:hlinkClick>
                        </a:rPr>
                        <a:t>Centre pour gestionnaires </a:t>
                      </a:r>
                      <a:endParaRPr lang="en-US" sz="1400" b="1" dirty="0">
                        <a:solidFill>
                          <a:srgbClr val="00B2D5"/>
                        </a:solidFill>
                      </a:endParaRPr>
                    </a:p>
                    <a:p>
                      <a:pPr algn="ctr" rtl="0"/>
                      <a:endParaRPr lang="en-US" sz="1400" b="1" dirty="0">
                        <a:solidFill>
                          <a:srgbClr val="00B2D5"/>
                        </a:solidFill>
                      </a:endParaRP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extLst>
                  <a:ext uri="{0D108BD9-81ED-4DB2-BD59-A6C34878D82A}">
                    <a16:rowId xmlns:a16="http://schemas.microsoft.com/office/drawing/2014/main" val="2071899213"/>
                  </a:ext>
                </a:extLst>
              </a:tr>
            </a:tbl>
          </a:graphicData>
        </a:graphic>
      </p:graphicFrame>
      <p:pic>
        <p:nvPicPr>
          <p:cNvPr id="9" name="Graphic 8" descr="Meditation">
            <a:extLst>
              <a:ext uri="{FF2B5EF4-FFF2-40B4-BE49-F238E27FC236}">
                <a16:creationId xmlns:a16="http://schemas.microsoft.com/office/drawing/2014/main" id="{71667E03-0B3E-3F44-9F41-E777DF7A8460}"/>
              </a:ext>
            </a:extLst>
          </p:cNvPr>
          <p:cNvPicPr>
            <a:picLocks noChangeAspect="1"/>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1877198" y="911874"/>
            <a:ext cx="642079" cy="642079"/>
          </a:xfrm>
          <a:prstGeom prst="rect">
            <a:avLst/>
          </a:prstGeom>
        </p:spPr>
      </p:pic>
      <p:pic>
        <p:nvPicPr>
          <p:cNvPr id="10" name="Graphic 9" descr="Questions">
            <a:extLst>
              <a:ext uri="{FF2B5EF4-FFF2-40B4-BE49-F238E27FC236}">
                <a16:creationId xmlns:a16="http://schemas.microsoft.com/office/drawing/2014/main" id="{B3372AFC-F39D-1F44-817A-26395EB5F041}"/>
              </a:ext>
            </a:extLst>
          </p:cNvPr>
          <p:cNvPicPr>
            <a:picLocks noChangeAspect="1"/>
          </p:cNvPicPr>
          <p:nvPr>
            <p:custDataLst>
              <p:tags r:id="rId4"/>
            </p:custDataLst>
          </p:nvPr>
        </p:nvPicPr>
        <p:blipFill>
          <a:blip r:embed="rId14">
            <a:extLst>
              <a:ext uri="{96DAC541-7B7A-43D3-8B79-37D633B846F1}">
                <asvg:svgBlip xmlns:asvg="http://schemas.microsoft.com/office/drawing/2016/SVG/main" r:embed="rId15"/>
              </a:ext>
            </a:extLst>
          </a:blip>
          <a:stretch>
            <a:fillRect/>
          </a:stretch>
        </p:blipFill>
        <p:spPr>
          <a:xfrm>
            <a:off x="5282131" y="911874"/>
            <a:ext cx="642079" cy="642079"/>
          </a:xfrm>
          <a:prstGeom prst="rect">
            <a:avLst/>
          </a:prstGeom>
        </p:spPr>
      </p:pic>
      <p:pic>
        <p:nvPicPr>
          <p:cNvPr id="11" name="Graphic 10" descr="Boardroom">
            <a:extLst>
              <a:ext uri="{FF2B5EF4-FFF2-40B4-BE49-F238E27FC236}">
                <a16:creationId xmlns:a16="http://schemas.microsoft.com/office/drawing/2014/main" id="{653EE188-B040-E441-9930-D0CA4FFD1DC9}"/>
              </a:ext>
            </a:extLst>
          </p:cNvPr>
          <p:cNvPicPr>
            <a:picLocks noChangeAspect="1"/>
          </p:cNvPicPr>
          <p:nvPr>
            <p:custDataLst>
              <p:tags r:id="rId5"/>
            </p:custDataLst>
          </p:nvPr>
        </p:nvPicPr>
        <p:blipFill>
          <a:blip r:embed="rId16">
            <a:extLst>
              <a:ext uri="{96DAC541-7B7A-43D3-8B79-37D633B846F1}">
                <asvg:svgBlip xmlns:asvg="http://schemas.microsoft.com/office/drawing/2016/SVG/main" r:embed="rId17"/>
              </a:ext>
            </a:extLst>
          </a:blip>
          <a:stretch>
            <a:fillRect/>
          </a:stretch>
        </p:blipFill>
        <p:spPr>
          <a:xfrm>
            <a:off x="8687064" y="846916"/>
            <a:ext cx="771994" cy="771994"/>
          </a:xfrm>
          <a:prstGeom prst="rect">
            <a:avLst/>
          </a:prstGeom>
        </p:spPr>
      </p:pic>
    </p:spTree>
    <p:extLst>
      <p:ext uri="{BB962C8B-B14F-4D97-AF65-F5344CB8AC3E}">
        <p14:creationId xmlns:p14="http://schemas.microsoft.com/office/powerpoint/2010/main" val="3059724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B9BC-0DFC-4644-AB01-6921C2AAD5F4}"/>
              </a:ext>
            </a:extLst>
          </p:cNvPr>
          <p:cNvSpPr>
            <a:spLocks noGrp="1"/>
          </p:cNvSpPr>
          <p:nvPr>
            <p:ph type="title"/>
            <p:custDataLst>
              <p:tags r:id="rId1"/>
            </p:custDataLst>
          </p:nvPr>
        </p:nvSpPr>
        <p:spPr/>
        <p:txBody>
          <a:bodyPr rtlCol="0"/>
          <a:lstStyle/>
          <a:p>
            <a:pPr rtl="0"/>
            <a:r>
              <a:rPr lang="fr-CA" sz="2400">
                <a:solidFill>
                  <a:srgbClr val="00B2D5"/>
                </a:solidFill>
              </a:rPr>
              <a:t>PAE de GuidanceResources – Recommandations officielles</a:t>
            </a:r>
            <a:endParaRPr lang="en-US" dirty="0">
              <a:solidFill>
                <a:srgbClr val="00B2D5"/>
              </a:solidFill>
            </a:endParaRPr>
          </a:p>
        </p:txBody>
      </p:sp>
      <p:graphicFrame>
        <p:nvGraphicFramePr>
          <p:cNvPr id="8" name="Table 4">
            <a:extLst>
              <a:ext uri="{FF2B5EF4-FFF2-40B4-BE49-F238E27FC236}">
                <a16:creationId xmlns:a16="http://schemas.microsoft.com/office/drawing/2014/main" id="{FB219476-19E5-F141-8E23-E65345ADABC7}"/>
              </a:ext>
            </a:extLst>
          </p:cNvPr>
          <p:cNvGraphicFramePr>
            <a:graphicFrameLocks/>
          </p:cNvGraphicFramePr>
          <p:nvPr>
            <p:custDataLst>
              <p:tags r:id="rId2"/>
            </p:custDataLst>
            <p:extLst>
              <p:ext uri="{D42A27DB-BD31-4B8C-83A1-F6EECF244321}">
                <p14:modId xmlns:p14="http://schemas.microsoft.com/office/powerpoint/2010/main" val="1821860978"/>
              </p:ext>
            </p:extLst>
          </p:nvPr>
        </p:nvGraphicFramePr>
        <p:xfrm>
          <a:off x="503732" y="1280258"/>
          <a:ext cx="11184531" cy="2286000"/>
        </p:xfrm>
        <a:graphic>
          <a:graphicData uri="http://schemas.openxmlformats.org/drawingml/2006/table">
            <a:tbl>
              <a:tblPr firstRow="1" bandRow="1">
                <a:tableStyleId>{69012ECD-51FC-41F1-AA8D-1B2483CD663E}</a:tableStyleId>
              </a:tblPr>
              <a:tblGrid>
                <a:gridCol w="2890632">
                  <a:extLst>
                    <a:ext uri="{9D8B030D-6E8A-4147-A177-3AD203B41FA5}">
                      <a16:colId xmlns:a16="http://schemas.microsoft.com/office/drawing/2014/main" val="2776842667"/>
                    </a:ext>
                  </a:extLst>
                </a:gridCol>
                <a:gridCol w="8293899">
                  <a:extLst>
                    <a:ext uri="{9D8B030D-6E8A-4147-A177-3AD203B41FA5}">
                      <a16:colId xmlns:a16="http://schemas.microsoft.com/office/drawing/2014/main" val="2182489905"/>
                    </a:ext>
                  </a:extLst>
                </a:gridCol>
              </a:tblGrid>
              <a:tr h="337090">
                <a:tc>
                  <a:txBody>
                    <a:bodyPr/>
                    <a:lstStyle/>
                    <a:p>
                      <a:pPr rtl="0"/>
                      <a:endParaRPr lang="en-US" sz="1800" dirty="0"/>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tcPr>
                </a:tc>
                <a:tc>
                  <a:txBody>
                    <a:bodyPr/>
                    <a:lstStyle/>
                    <a:p>
                      <a:pPr algn="ctr" rtl="0"/>
                      <a:endParaRPr lang="en-US" sz="1800" b="1" dirty="0"/>
                    </a:p>
                  </a:txBody>
                  <a:tcPr anchor="ct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extLst>
                  <a:ext uri="{0D108BD9-81ED-4DB2-BD59-A6C34878D82A}">
                    <a16:rowId xmlns:a16="http://schemas.microsoft.com/office/drawing/2014/main" val="3517713010"/>
                  </a:ext>
                </a:extLst>
              </a:tr>
              <a:tr h="3217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a:t>Qui est admissible?</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tcPr>
                </a:tc>
                <a:tc>
                  <a:txBody>
                    <a:bodyPr/>
                    <a:lstStyle/>
                    <a:p>
                      <a:pPr marL="0" indent="0" rtl="0">
                        <a:buFont typeface="Arial" panose="020B0604020202020204" pitchFamily="34" charset="0"/>
                        <a:buNone/>
                      </a:pPr>
                      <a:r>
                        <a:rPr lang="fr-CA" sz="1800">
                          <a:solidFill>
                            <a:schemeClr val="tx1"/>
                          </a:solidFill>
                        </a:rPr>
                        <a:t>Employés du Canada et des États-Unis seulement</a:t>
                      </a:r>
                      <a:endParaRPr lang="en-US" sz="1800" strike="sngStrike" dirty="0">
                        <a:solidFill>
                          <a:schemeClr val="tx1"/>
                        </a:solidFill>
                      </a:endParaRP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extLst>
                  <a:ext uri="{0D108BD9-81ED-4DB2-BD59-A6C34878D82A}">
                    <a16:rowId xmlns:a16="http://schemas.microsoft.com/office/drawing/2014/main" val="3176193236"/>
                  </a:ext>
                </a:extLst>
              </a:tr>
              <a:tr h="8730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a:t>Description</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tcPr>
                </a:tc>
                <a:tc>
                  <a:txBody>
                    <a:bodyPr/>
                    <a:lstStyle/>
                    <a:p>
                      <a:pPr marL="0" indent="0" rtl="0">
                        <a:buFont typeface="Arial" panose="020B0604020202020204" pitchFamily="34" charset="0"/>
                        <a:buNone/>
                      </a:pPr>
                      <a:r>
                        <a:rPr lang="fr-CA" sz="1800"/>
                        <a:t>Si vous croyez qu’un employé est aux prises avec d’importants problèmes personnels (p. ex. toxicomanie), vous devez faire une recommandation officielle au PAE afin d’améliorer le rendement ou la sécurité de cet employé. </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tcPr>
                </a:tc>
                <a:extLst>
                  <a:ext uri="{0D108BD9-81ED-4DB2-BD59-A6C34878D82A}">
                    <a16:rowId xmlns:a16="http://schemas.microsoft.com/office/drawing/2014/main" val="248934018"/>
                  </a:ext>
                </a:extLst>
              </a:tr>
              <a:tr h="402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a:t>Ressources supplémentaires</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B w="12700" cap="flat" cmpd="sng" algn="ctr">
                      <a:solidFill>
                        <a:srgbClr val="00B2D5"/>
                      </a:solidFill>
                      <a:prstDash val="solid"/>
                      <a:round/>
                      <a:headEnd type="none" w="med" len="med"/>
                      <a:tailEnd type="none" w="med" len="med"/>
                    </a:lnB>
                  </a:tcPr>
                </a:tc>
                <a:tc>
                  <a:txBody>
                    <a:bodyPr/>
                    <a:lstStyle/>
                    <a:p>
                      <a:pPr algn="ctr" rtl="0"/>
                      <a:r>
                        <a:rPr lang="fr-CA" sz="1800" b="1" kern="1200">
                          <a:solidFill>
                            <a:srgbClr val="00B2D5"/>
                          </a:solidFill>
                          <a:latin typeface="+mn-lt"/>
                          <a:ea typeface="+mn-ea"/>
                          <a:cs typeface="+mn-cs"/>
                          <a:hlinkClick r:id="rId9">
                            <a:extLst>
                              <a:ext uri="{A12FA001-AC4F-418D-AE19-62706E023703}">
                                <ahyp:hlinkClr xmlns:ahyp="http://schemas.microsoft.com/office/drawing/2018/hyperlinkcolor" val="tx"/>
                              </a:ext>
                            </a:extLst>
                          </a:hlinkClick>
                        </a:rPr>
                        <a:t>Faire une recommandation officielle au PAE</a:t>
                      </a:r>
                      <a:endParaRPr lang="en-US" sz="1800" b="1" kern="1200" dirty="0">
                        <a:solidFill>
                          <a:srgbClr val="00B2D5"/>
                        </a:solidFill>
                        <a:latin typeface="+mn-lt"/>
                        <a:ea typeface="+mn-ea"/>
                        <a:cs typeface="+mn-cs"/>
                      </a:endParaRP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B w="12700" cap="flat" cmpd="sng" algn="ctr">
                      <a:solidFill>
                        <a:srgbClr val="00B2D5"/>
                      </a:solidFill>
                      <a:prstDash val="solid"/>
                      <a:round/>
                      <a:headEnd type="none" w="med" len="med"/>
                      <a:tailEnd type="none" w="med" len="med"/>
                    </a:lnB>
                  </a:tcPr>
                </a:tc>
                <a:extLst>
                  <a:ext uri="{0D108BD9-81ED-4DB2-BD59-A6C34878D82A}">
                    <a16:rowId xmlns:a16="http://schemas.microsoft.com/office/drawing/2014/main" val="2071899213"/>
                  </a:ext>
                </a:extLst>
              </a:tr>
            </a:tbl>
          </a:graphicData>
        </a:graphic>
      </p:graphicFrame>
      <p:pic>
        <p:nvPicPr>
          <p:cNvPr id="10" name="Graphic 9" descr="Comment Important">
            <a:extLst>
              <a:ext uri="{FF2B5EF4-FFF2-40B4-BE49-F238E27FC236}">
                <a16:creationId xmlns:a16="http://schemas.microsoft.com/office/drawing/2014/main" id="{B3372AFC-F39D-1F44-817A-26395EB5F041}"/>
              </a:ext>
            </a:extLst>
          </p:cNvPr>
          <p:cNvPicPr>
            <a:picLocks noChangeAspect="1"/>
          </p:cNvPicPr>
          <p:nvPr>
            <p:custDataLst>
              <p:tags r:id="rId3"/>
            </p:custDataLst>
          </p:nvPr>
        </p:nvPicPr>
        <p:blipFill>
          <a:blip r:embed="rId10">
            <a:extLst>
              <a:ext uri="{96DAC541-7B7A-43D3-8B79-37D633B846F1}">
                <asvg:svgBlip xmlns:asvg="http://schemas.microsoft.com/office/drawing/2016/SVG/main" r:embed="rId11"/>
              </a:ext>
            </a:extLst>
          </a:blip>
          <a:srcRect/>
          <a:stretch/>
        </p:blipFill>
        <p:spPr>
          <a:xfrm>
            <a:off x="8288404" y="760695"/>
            <a:ext cx="642079" cy="642079"/>
          </a:xfrm>
          <a:prstGeom prst="rect">
            <a:avLst/>
          </a:prstGeom>
        </p:spPr>
      </p:pic>
      <p:graphicFrame>
        <p:nvGraphicFramePr>
          <p:cNvPr id="3" name="Diagram 2">
            <a:extLst>
              <a:ext uri="{FF2B5EF4-FFF2-40B4-BE49-F238E27FC236}">
                <a16:creationId xmlns:a16="http://schemas.microsoft.com/office/drawing/2014/main" id="{DE5A479B-C05D-5F46-B979-B87C63256BA9}"/>
              </a:ext>
            </a:extLst>
          </p:cNvPr>
          <p:cNvGraphicFramePr/>
          <p:nvPr>
            <p:custDataLst>
              <p:tags r:id="rId4"/>
            </p:custDataLst>
            <p:extLst>
              <p:ext uri="{D42A27DB-BD31-4B8C-83A1-F6EECF244321}">
                <p14:modId xmlns:p14="http://schemas.microsoft.com/office/powerpoint/2010/main" val="1109114844"/>
              </p:ext>
            </p:extLst>
          </p:nvPr>
        </p:nvGraphicFramePr>
        <p:xfrm>
          <a:off x="503732" y="4031672"/>
          <a:ext cx="11416147" cy="306185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 name="Table 4">
            <a:extLst>
              <a:ext uri="{FF2B5EF4-FFF2-40B4-BE49-F238E27FC236}">
                <a16:creationId xmlns:a16="http://schemas.microsoft.com/office/drawing/2014/main" id="{3A655B70-F9D8-8A4F-A937-D495B3CFEEAF}"/>
              </a:ext>
            </a:extLst>
          </p:cNvPr>
          <p:cNvGraphicFramePr>
            <a:graphicFrameLocks noGrp="1"/>
          </p:cNvGraphicFramePr>
          <p:nvPr>
            <p:custDataLst>
              <p:tags r:id="rId5"/>
            </p:custDataLst>
            <p:extLst>
              <p:ext uri="{D42A27DB-BD31-4B8C-83A1-F6EECF244321}">
                <p14:modId xmlns:p14="http://schemas.microsoft.com/office/powerpoint/2010/main" val="2630609801"/>
              </p:ext>
            </p:extLst>
          </p:nvPr>
        </p:nvGraphicFramePr>
        <p:xfrm>
          <a:off x="347583" y="4457411"/>
          <a:ext cx="11807824" cy="540327"/>
        </p:xfrm>
        <a:graphic>
          <a:graphicData uri="http://schemas.openxmlformats.org/drawingml/2006/table">
            <a:tbl>
              <a:tblPr firstRow="1" bandRow="1">
                <a:tableStyleId>{3B4B98B0-60AC-42C2-AFA5-B58CD77FA1E5}</a:tableStyleId>
              </a:tblPr>
              <a:tblGrid>
                <a:gridCol w="1686832">
                  <a:extLst>
                    <a:ext uri="{9D8B030D-6E8A-4147-A177-3AD203B41FA5}">
                      <a16:colId xmlns:a16="http://schemas.microsoft.com/office/drawing/2014/main" val="3671345850"/>
                    </a:ext>
                  </a:extLst>
                </a:gridCol>
                <a:gridCol w="1686832">
                  <a:extLst>
                    <a:ext uri="{9D8B030D-6E8A-4147-A177-3AD203B41FA5}">
                      <a16:colId xmlns:a16="http://schemas.microsoft.com/office/drawing/2014/main" val="3832696593"/>
                    </a:ext>
                  </a:extLst>
                </a:gridCol>
                <a:gridCol w="1686832">
                  <a:extLst>
                    <a:ext uri="{9D8B030D-6E8A-4147-A177-3AD203B41FA5}">
                      <a16:colId xmlns:a16="http://schemas.microsoft.com/office/drawing/2014/main" val="683166109"/>
                    </a:ext>
                  </a:extLst>
                </a:gridCol>
                <a:gridCol w="1686832">
                  <a:extLst>
                    <a:ext uri="{9D8B030D-6E8A-4147-A177-3AD203B41FA5}">
                      <a16:colId xmlns:a16="http://schemas.microsoft.com/office/drawing/2014/main" val="4204158708"/>
                    </a:ext>
                  </a:extLst>
                </a:gridCol>
                <a:gridCol w="1686832">
                  <a:extLst>
                    <a:ext uri="{9D8B030D-6E8A-4147-A177-3AD203B41FA5}">
                      <a16:colId xmlns:a16="http://schemas.microsoft.com/office/drawing/2014/main" val="679457403"/>
                    </a:ext>
                  </a:extLst>
                </a:gridCol>
                <a:gridCol w="1686832">
                  <a:extLst>
                    <a:ext uri="{9D8B030D-6E8A-4147-A177-3AD203B41FA5}">
                      <a16:colId xmlns:a16="http://schemas.microsoft.com/office/drawing/2014/main" val="1489347830"/>
                    </a:ext>
                  </a:extLst>
                </a:gridCol>
                <a:gridCol w="1686832">
                  <a:extLst>
                    <a:ext uri="{9D8B030D-6E8A-4147-A177-3AD203B41FA5}">
                      <a16:colId xmlns:a16="http://schemas.microsoft.com/office/drawing/2014/main" val="1822263026"/>
                    </a:ext>
                  </a:extLst>
                </a:gridCol>
              </a:tblGrid>
              <a:tr h="540327">
                <a:tc>
                  <a:txBody>
                    <a:bodyPr/>
                    <a:lstStyle/>
                    <a:p>
                      <a:pPr algn="ctr" rtl="0"/>
                      <a:r>
                        <a:rPr lang="fr-CA" sz="2800">
                          <a:solidFill>
                            <a:srgbClr val="00B2D5"/>
                          </a:solidFill>
                        </a:rPr>
                        <a:t>1</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800">
                          <a:solidFill>
                            <a:srgbClr val="00B2D5"/>
                          </a:solidFill>
                        </a:rPr>
                        <a:t>2</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800">
                          <a:solidFill>
                            <a:srgbClr val="00B2D5"/>
                          </a:solidFill>
                        </a:rPr>
                        <a:t>3</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800">
                          <a:solidFill>
                            <a:srgbClr val="00B2D5"/>
                          </a:solidFill>
                        </a:rPr>
                        <a:t>4</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800">
                          <a:solidFill>
                            <a:srgbClr val="00B2D5"/>
                          </a:solidFill>
                        </a:rPr>
                        <a:t>5</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800">
                          <a:solidFill>
                            <a:srgbClr val="00B2D5"/>
                          </a:solidFill>
                        </a:rPr>
                        <a:t>6</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800">
                          <a:solidFill>
                            <a:srgbClr val="00B2D5"/>
                          </a:solidFill>
                        </a:rPr>
                        <a:t>7</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9755129"/>
                  </a:ext>
                </a:extLst>
              </a:tr>
            </a:tbl>
          </a:graphicData>
        </a:graphic>
      </p:graphicFrame>
      <p:sp>
        <p:nvSpPr>
          <p:cNvPr id="5" name="TextBox 4">
            <a:extLst>
              <a:ext uri="{FF2B5EF4-FFF2-40B4-BE49-F238E27FC236}">
                <a16:creationId xmlns:a16="http://schemas.microsoft.com/office/drawing/2014/main" id="{676F5DBB-B8D9-0049-979E-7D64CE6F3F29}"/>
              </a:ext>
            </a:extLst>
          </p:cNvPr>
          <p:cNvSpPr txBox="1"/>
          <p:nvPr>
            <p:custDataLst>
              <p:tags r:id="rId6"/>
            </p:custDataLst>
          </p:nvPr>
        </p:nvSpPr>
        <p:spPr>
          <a:xfrm>
            <a:off x="503732" y="3847006"/>
            <a:ext cx="2544268" cy="400110"/>
          </a:xfrm>
          <a:prstGeom prst="rect">
            <a:avLst/>
          </a:prstGeom>
          <a:noFill/>
        </p:spPr>
        <p:txBody>
          <a:bodyPr wrap="square" rtlCol="0">
            <a:spAutoFit/>
          </a:bodyPr>
          <a:lstStyle/>
          <a:p>
            <a:pPr rtl="0"/>
            <a:r>
              <a:rPr lang="fr-CA" sz="2000" b="1">
                <a:solidFill>
                  <a:srgbClr val="323E48"/>
                </a:solidFill>
              </a:rPr>
              <a:t>Fonctionnement :</a:t>
            </a:r>
          </a:p>
        </p:txBody>
      </p:sp>
    </p:spTree>
    <p:extLst>
      <p:ext uri="{BB962C8B-B14F-4D97-AF65-F5344CB8AC3E}">
        <p14:creationId xmlns:p14="http://schemas.microsoft.com/office/powerpoint/2010/main" val="1506202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B9BC-0DFC-4644-AB01-6921C2AAD5F4}"/>
              </a:ext>
            </a:extLst>
          </p:cNvPr>
          <p:cNvSpPr>
            <a:spLocks noGrp="1"/>
          </p:cNvSpPr>
          <p:nvPr>
            <p:ph type="title"/>
            <p:custDataLst>
              <p:tags r:id="rId1"/>
            </p:custDataLst>
          </p:nvPr>
        </p:nvSpPr>
        <p:spPr/>
        <p:txBody>
          <a:bodyPr rtlCol="0"/>
          <a:lstStyle/>
          <a:p>
            <a:pPr rtl="0"/>
            <a:r>
              <a:rPr lang="fr-CA" sz="2400"/>
              <a:t>PAE de GuidanceResources – Incidents graves</a:t>
            </a:r>
            <a:endParaRPr lang="en-US" dirty="0"/>
          </a:p>
        </p:txBody>
      </p:sp>
      <p:graphicFrame>
        <p:nvGraphicFramePr>
          <p:cNvPr id="8" name="Table 4">
            <a:extLst>
              <a:ext uri="{FF2B5EF4-FFF2-40B4-BE49-F238E27FC236}">
                <a16:creationId xmlns:a16="http://schemas.microsoft.com/office/drawing/2014/main" id="{FB219476-19E5-F141-8E23-E65345ADABC7}"/>
              </a:ext>
            </a:extLst>
          </p:cNvPr>
          <p:cNvGraphicFramePr>
            <a:graphicFrameLocks/>
          </p:cNvGraphicFramePr>
          <p:nvPr>
            <p:custDataLst>
              <p:tags r:id="rId2"/>
            </p:custDataLst>
            <p:extLst>
              <p:ext uri="{D42A27DB-BD31-4B8C-83A1-F6EECF244321}">
                <p14:modId xmlns:p14="http://schemas.microsoft.com/office/powerpoint/2010/main" val="1811602395"/>
              </p:ext>
            </p:extLst>
          </p:nvPr>
        </p:nvGraphicFramePr>
        <p:xfrm>
          <a:off x="1205345" y="894080"/>
          <a:ext cx="10349345" cy="5680353"/>
        </p:xfrm>
        <a:graphic>
          <a:graphicData uri="http://schemas.openxmlformats.org/drawingml/2006/table">
            <a:tbl>
              <a:tblPr firstRow="1" bandRow="1">
                <a:tableStyleId>{69012ECD-51FC-41F1-AA8D-1B2483CD663E}</a:tableStyleId>
              </a:tblPr>
              <a:tblGrid>
                <a:gridCol w="2497841">
                  <a:extLst>
                    <a:ext uri="{9D8B030D-6E8A-4147-A177-3AD203B41FA5}">
                      <a16:colId xmlns:a16="http://schemas.microsoft.com/office/drawing/2014/main" val="2776842667"/>
                    </a:ext>
                  </a:extLst>
                </a:gridCol>
                <a:gridCol w="7851504">
                  <a:extLst>
                    <a:ext uri="{9D8B030D-6E8A-4147-A177-3AD203B41FA5}">
                      <a16:colId xmlns:a16="http://schemas.microsoft.com/office/drawing/2014/main" val="2408432922"/>
                    </a:ext>
                  </a:extLst>
                </a:gridCol>
              </a:tblGrid>
              <a:tr h="401774">
                <a:tc>
                  <a:txBody>
                    <a:bodyPr/>
                    <a:lstStyle/>
                    <a:p>
                      <a:pPr rtl="0"/>
                      <a:endParaRPr lang="en-US" sz="1800" dirty="0"/>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tcPr>
                </a:tc>
                <a:tc>
                  <a:txBody>
                    <a:bodyPr/>
                    <a:lstStyle/>
                    <a:p>
                      <a:pPr algn="ctr" rtl="0"/>
                      <a:endParaRPr lang="en-US" sz="1800" b="1" dirty="0"/>
                    </a:p>
                  </a:txBody>
                  <a:tcPr anchor="ct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T w="12700" cap="flat" cmpd="sng" algn="ctr">
                      <a:solidFill>
                        <a:srgbClr val="00B2D5"/>
                      </a:solidFill>
                      <a:prstDash val="solid"/>
                      <a:round/>
                      <a:headEnd type="none" w="med" len="med"/>
                      <a:tailEnd type="none" w="med" len="med"/>
                    </a:lnT>
                    <a:lnB w="12700" cap="flat" cmpd="sng" algn="ctr">
                      <a:solidFill>
                        <a:srgbClr val="00B2D5"/>
                      </a:solidFill>
                      <a:prstDash val="solid"/>
                      <a:round/>
                      <a:headEnd type="none" w="med" len="med"/>
                      <a:tailEnd type="none" w="med" len="med"/>
                    </a:lnB>
                  </a:tcPr>
                </a:tc>
                <a:extLst>
                  <a:ext uri="{0D108BD9-81ED-4DB2-BD59-A6C34878D82A}">
                    <a16:rowId xmlns:a16="http://schemas.microsoft.com/office/drawing/2014/main" val="3517713010"/>
                  </a:ext>
                </a:extLst>
              </a:tr>
              <a:tr h="294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a:t>Qui est admissible?</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a:solidFill>
                            <a:schemeClr val="tx1"/>
                          </a:solidFill>
                        </a:rPr>
                        <a:t>Employés et entrepreneurs</a:t>
                      </a:r>
                      <a:endParaRPr lang="en-US" sz="1800" strike="sngStrike" baseline="0" dirty="0">
                        <a:solidFill>
                          <a:schemeClr val="tx1"/>
                        </a:solidFill>
                      </a:endParaRPr>
                    </a:p>
                  </a:txBody>
                  <a:tcPr>
                    <a:lnL w="12700" cap="flat" cmpd="sng" algn="ctr">
                      <a:solidFill>
                        <a:srgbClr val="00B2D5"/>
                      </a:solidFill>
                      <a:prstDash val="solid"/>
                      <a:round/>
                      <a:headEnd type="none" w="med" len="med"/>
                      <a:tailEnd type="none" w="med" len="med"/>
                    </a:lnL>
                    <a:lnT w="12700" cap="flat" cmpd="sng" algn="ctr">
                      <a:solidFill>
                        <a:srgbClr val="00B2D5"/>
                      </a:solidFill>
                      <a:prstDash val="solid"/>
                      <a:round/>
                      <a:headEnd type="none" w="med" len="med"/>
                      <a:tailEnd type="none" w="med" len="med"/>
                    </a:lnT>
                  </a:tcPr>
                </a:tc>
                <a:extLst>
                  <a:ext uri="{0D108BD9-81ED-4DB2-BD59-A6C34878D82A}">
                    <a16:rowId xmlns:a16="http://schemas.microsoft.com/office/drawing/2014/main" val="3176193236"/>
                  </a:ext>
                </a:extLst>
              </a:tr>
              <a:tr h="980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a:t>Description</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800"/>
                        <a:t>Un événement qui a des répercussions sur un chantier d’AECOM, comme une catastrophe naturelle, la mort subite ou tragique d’un collègue de travail, des actes de violence au travail ou une réduction des effectifs. </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tcPr>
                </a:tc>
                <a:extLst>
                  <a:ext uri="{0D108BD9-81ED-4DB2-BD59-A6C34878D82A}">
                    <a16:rowId xmlns:a16="http://schemas.microsoft.com/office/drawing/2014/main" val="248934018"/>
                  </a:ext>
                </a:extLst>
              </a:tr>
              <a:tr h="625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a:t>Comment accéder aux ressources</a:t>
                      </a: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B w="12700" cap="flat" cmpd="sng" algn="ctr">
                      <a:solidFill>
                        <a:srgbClr val="00B2D5"/>
                      </a:solidFill>
                      <a:prstDash val="solid"/>
                      <a:round/>
                      <a:headEnd type="none" w="med" len="med"/>
                      <a:tailEnd type="none" w="med" len="med"/>
                    </a:lnB>
                  </a:tcPr>
                </a:tc>
                <a:tc>
                  <a:txBody>
                    <a:bodyPr/>
                    <a:lstStyle/>
                    <a:p>
                      <a:pPr rtl="0"/>
                      <a:r>
                        <a:rPr lang="fr-CA" sz="1800" dirty="0"/>
                        <a:t>Communiquez avec votre représentant des RH local </a:t>
                      </a:r>
                      <a:r>
                        <a:rPr lang="fr-CA" sz="1800" b="0" dirty="0">
                          <a:solidFill>
                            <a:schemeClr val="tx1"/>
                          </a:solidFill>
                        </a:rPr>
                        <a:t>pour signaler un incident grave. Votre représentant des RH local s’occupera de la coordination des services de consultation ou des mesures de soutien à la formation avec les représentants du PAE de </a:t>
                      </a:r>
                      <a:r>
                        <a:rPr lang="fr-CA" sz="1800" b="0" dirty="0" err="1">
                          <a:solidFill>
                            <a:schemeClr val="tx1"/>
                          </a:solidFill>
                        </a:rPr>
                        <a:t>GuidanceResources</a:t>
                      </a:r>
                      <a:r>
                        <a:rPr lang="fr-CA" sz="1800" b="0" dirty="0">
                          <a:solidFill>
                            <a:schemeClr val="tx1"/>
                          </a:solidFill>
                        </a:rPr>
                        <a:t>. </a:t>
                      </a:r>
                    </a:p>
                    <a:p>
                      <a:pPr rtl="0"/>
                      <a:endParaRPr lang="en-US" sz="1800" b="0" dirty="0">
                        <a:solidFill>
                          <a:schemeClr val="tx1"/>
                        </a:solidFill>
                      </a:endParaRPr>
                    </a:p>
                    <a:p>
                      <a:pPr rtl="0"/>
                      <a:r>
                        <a:rPr lang="fr-CA" sz="1800" b="0" dirty="0">
                          <a:solidFill>
                            <a:schemeClr val="tx1"/>
                          </a:solidFill>
                        </a:rPr>
                        <a:t>Si un incident grave a lieu en dehors des heures d’ouverture normales d’AECOM, vous pouvez signaler ce dernier directement au PAE de </a:t>
                      </a:r>
                      <a:r>
                        <a:rPr lang="fr-CA" sz="1800" b="0" dirty="0" err="1">
                          <a:solidFill>
                            <a:schemeClr val="tx1"/>
                          </a:solidFill>
                        </a:rPr>
                        <a:t>GuidanceResources</a:t>
                      </a:r>
                      <a:r>
                        <a:rPr lang="fr-CA" sz="1800" b="0" dirty="0">
                          <a:solidFill>
                            <a:schemeClr val="tx1"/>
                          </a:solidFill>
                        </a:rPr>
                        <a:t> au 1-800-497-9096 (en anglais) ou au 1-877-616-0509 (en français).</a:t>
                      </a:r>
                      <a:r>
                        <a:rPr lang="fr-CA" sz="1800" b="1" dirty="0">
                          <a:solidFill>
                            <a:schemeClr val="tx1"/>
                          </a:solidFill>
                        </a:rPr>
                        <a:t> </a:t>
                      </a:r>
                      <a:endParaRPr lang="en-US" sz="1800" b="0" dirty="0">
                        <a:solidFill>
                          <a:schemeClr val="tx1"/>
                        </a:solidFill>
                      </a:endParaRPr>
                    </a:p>
                    <a:p>
                      <a:pPr rtl="0"/>
                      <a:endParaRPr lang="en-US" sz="1800" b="0" dirty="0">
                        <a:solidFill>
                          <a:schemeClr val="tx1"/>
                        </a:solidFill>
                      </a:endParaRPr>
                    </a:p>
                    <a:p>
                      <a:pPr rtl="0"/>
                      <a:r>
                        <a:rPr lang="fr-CA" sz="1800" dirty="0">
                          <a:solidFill>
                            <a:schemeClr val="tx1"/>
                          </a:solidFill>
                        </a:rPr>
                        <a:t>Les conseillers peuvent offrir une aide en personne ou virtuelle dans les 24 à 72 heures suivant l’appel.</a:t>
                      </a:r>
                      <a:endParaRPr lang="en-US" sz="1800" b="1" dirty="0">
                        <a:solidFill>
                          <a:schemeClr val="tx1"/>
                        </a:solidFill>
                      </a:endParaRPr>
                    </a:p>
                    <a:p>
                      <a:pPr rtl="0"/>
                      <a:endParaRPr lang="en-US" sz="1800" dirty="0"/>
                    </a:p>
                    <a:p>
                      <a:pPr rtl="0"/>
                      <a:r>
                        <a:rPr lang="fr-CA" sz="1800" u="none" dirty="0"/>
                        <a:t>Apprenez-en davantage en consultant la </a:t>
                      </a:r>
                      <a:r>
                        <a:rPr lang="fr-CA" sz="1800" b="1" u="none" dirty="0">
                          <a:solidFill>
                            <a:srgbClr val="00B2D5"/>
                          </a:solidFill>
                          <a:hlinkClick r:id="rId5">
                            <a:extLst>
                              <a:ext uri="{A12FA001-AC4F-418D-AE19-62706E023703}">
                                <ahyp:hlinkClr xmlns:ahyp="http://schemas.microsoft.com/office/drawing/2018/hyperlinkcolor" val="tx"/>
                              </a:ext>
                            </a:extLst>
                          </a:hlinkClick>
                        </a:rPr>
                        <a:t>trousse du gestionnaire du PAE</a:t>
                      </a:r>
                      <a:endParaRPr lang="en-US" sz="1800" b="1" kern="1200" dirty="0">
                        <a:solidFill>
                          <a:srgbClr val="00B2D5"/>
                        </a:solidFill>
                        <a:latin typeface="+mn-lt"/>
                        <a:ea typeface="+mn-ea"/>
                        <a:cs typeface="+mn-cs"/>
                      </a:endParaRPr>
                    </a:p>
                  </a:txBody>
                  <a:tcPr>
                    <a:lnL w="12700" cap="flat" cmpd="sng" algn="ctr">
                      <a:solidFill>
                        <a:srgbClr val="00B2D5"/>
                      </a:solidFill>
                      <a:prstDash val="solid"/>
                      <a:round/>
                      <a:headEnd type="none" w="med" len="med"/>
                      <a:tailEnd type="none" w="med" len="med"/>
                    </a:lnL>
                    <a:lnR w="12700" cap="flat" cmpd="sng" algn="ctr">
                      <a:solidFill>
                        <a:srgbClr val="00B2D5"/>
                      </a:solidFill>
                      <a:prstDash val="solid"/>
                      <a:round/>
                      <a:headEnd type="none" w="med" len="med"/>
                      <a:tailEnd type="none" w="med" len="med"/>
                    </a:lnR>
                    <a:lnB w="12700" cap="flat" cmpd="sng" algn="ctr">
                      <a:solidFill>
                        <a:srgbClr val="00B2D5"/>
                      </a:solidFill>
                      <a:prstDash val="solid"/>
                      <a:round/>
                      <a:headEnd type="none" w="med" len="med"/>
                      <a:tailEnd type="none" w="med" len="med"/>
                    </a:lnB>
                  </a:tcPr>
                </a:tc>
                <a:extLst>
                  <a:ext uri="{0D108BD9-81ED-4DB2-BD59-A6C34878D82A}">
                    <a16:rowId xmlns:a16="http://schemas.microsoft.com/office/drawing/2014/main" val="2071899213"/>
                  </a:ext>
                </a:extLst>
              </a:tr>
            </a:tbl>
          </a:graphicData>
        </a:graphic>
      </p:graphicFrame>
    </p:spTree>
    <p:extLst>
      <p:ext uri="{BB962C8B-B14F-4D97-AF65-F5344CB8AC3E}">
        <p14:creationId xmlns:p14="http://schemas.microsoft.com/office/powerpoint/2010/main" val="111247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B9BC-0DFC-4644-AB01-6921C2AAD5F4}"/>
              </a:ext>
            </a:extLst>
          </p:cNvPr>
          <p:cNvSpPr>
            <a:spLocks noGrp="1"/>
          </p:cNvSpPr>
          <p:nvPr>
            <p:ph type="title"/>
            <p:custDataLst>
              <p:tags r:id="rId1"/>
            </p:custDataLst>
          </p:nvPr>
        </p:nvSpPr>
        <p:spPr>
          <a:xfrm>
            <a:off x="192089" y="205741"/>
            <a:ext cx="11807824" cy="792162"/>
          </a:xfrm>
        </p:spPr>
        <p:txBody>
          <a:bodyPr rtlCol="0"/>
          <a:lstStyle/>
          <a:p>
            <a:pPr rtl="0"/>
            <a:r>
              <a:rPr lang="fr-CA" sz="2400" dirty="0"/>
              <a:t>PAE de </a:t>
            </a:r>
            <a:r>
              <a:rPr lang="fr-CA" sz="2400" dirty="0" err="1"/>
              <a:t>GuidanceResources</a:t>
            </a:r>
            <a:r>
              <a:rPr lang="fr-CA" sz="2400" dirty="0"/>
              <a:t> –</a:t>
            </a:r>
            <a:br>
              <a:rPr lang="fr-CA" sz="2400" dirty="0"/>
            </a:br>
            <a:r>
              <a:rPr lang="fr-CA" sz="2400" dirty="0"/>
              <a:t>Aperçu de l’évaluation de la capacité mentale à travailler (CMT)</a:t>
            </a:r>
            <a:endParaRPr lang="en-US" dirty="0">
              <a:solidFill>
                <a:srgbClr val="FF0000"/>
              </a:solidFill>
            </a:endParaRPr>
          </a:p>
        </p:txBody>
      </p:sp>
      <p:sp>
        <p:nvSpPr>
          <p:cNvPr id="3" name="Content Placeholder 2">
            <a:extLst>
              <a:ext uri="{FF2B5EF4-FFF2-40B4-BE49-F238E27FC236}">
                <a16:creationId xmlns:a16="http://schemas.microsoft.com/office/drawing/2014/main" id="{F588726A-AB70-DF44-8A2A-8F3D1A78F592}"/>
              </a:ext>
            </a:extLst>
          </p:cNvPr>
          <p:cNvSpPr>
            <a:spLocks noGrp="1"/>
          </p:cNvSpPr>
          <p:nvPr>
            <p:ph sz="quarter" idx="12"/>
            <p:custDataLst>
              <p:tags r:id="rId2"/>
            </p:custDataLst>
          </p:nvPr>
        </p:nvSpPr>
        <p:spPr>
          <a:xfrm>
            <a:off x="192087" y="1085850"/>
            <a:ext cx="11807824" cy="4646108"/>
          </a:xfrm>
        </p:spPr>
        <p:txBody>
          <a:bodyPr rtlCol="0"/>
          <a:lstStyle/>
          <a:p>
            <a:pPr rtl="0"/>
            <a:r>
              <a:rPr lang="fr-CA" sz="1400" dirty="0"/>
              <a:t>Évaluation de la capacité mentale à travailler (CMT) réalisée par un professionnel de la santé pour déterminer si un employé est prêt à accomplir ses tâches professionnelles de façon sécuritaire. Elle peut être entreprise après un incident grave lié à un problème de santé mentale, à des gestes d’automutilation ou à des blessures à autrui.</a:t>
            </a:r>
          </a:p>
          <a:p>
            <a:pPr lvl="1" rtl="0"/>
            <a:r>
              <a:rPr lang="fr-CA" sz="1400" dirty="0"/>
              <a:t>Par exemple : Un employé dévoile des pensées ou des gestes d’automutilation ou fait preuve d’un comportement menaçant à l’égard de collègues de travail ou dans le milieu de travail.</a:t>
            </a:r>
          </a:p>
          <a:p>
            <a:pPr lvl="1" rtl="0"/>
            <a:r>
              <a:rPr lang="fr-CA" sz="1400" dirty="0"/>
              <a:t>Offerte aux employés des États-Unis seulement</a:t>
            </a:r>
          </a:p>
          <a:p>
            <a:pPr rtl="0"/>
            <a:r>
              <a:rPr lang="fr-CA" sz="1400" dirty="0"/>
              <a:t>Trois parties prennent part à l’évaluation de la CMT : AECOM, </a:t>
            </a:r>
            <a:r>
              <a:rPr lang="fr-CA" sz="1400" dirty="0" err="1"/>
              <a:t>ComPsych</a:t>
            </a:r>
            <a:r>
              <a:rPr lang="fr-CA" sz="1400" dirty="0"/>
              <a:t> (PAE de </a:t>
            </a:r>
            <a:r>
              <a:rPr lang="fr-CA" sz="1400" dirty="0" err="1"/>
              <a:t>GuidanceResources</a:t>
            </a:r>
            <a:r>
              <a:rPr lang="fr-CA" sz="1400" dirty="0"/>
              <a:t>) et le fournisseur de l’évaluation de la CMT. Chaque partie joue un rôle distinct, comme indiqué ci-dessous :</a:t>
            </a:r>
          </a:p>
          <a:p>
            <a:pPr rtl="0"/>
            <a:endParaRPr lang="en-US" sz="1400" dirty="0"/>
          </a:p>
        </p:txBody>
      </p:sp>
      <p:graphicFrame>
        <p:nvGraphicFramePr>
          <p:cNvPr id="4" name="Diagram 3">
            <a:extLst>
              <a:ext uri="{FF2B5EF4-FFF2-40B4-BE49-F238E27FC236}">
                <a16:creationId xmlns:a16="http://schemas.microsoft.com/office/drawing/2014/main" id="{6FD7E3C1-79FA-F043-8585-AF4C9A5A505C}"/>
              </a:ext>
            </a:extLst>
          </p:cNvPr>
          <p:cNvGraphicFramePr/>
          <p:nvPr>
            <p:custDataLst>
              <p:tags r:id="rId3"/>
            </p:custDataLst>
            <p:extLst>
              <p:ext uri="{D42A27DB-BD31-4B8C-83A1-F6EECF244321}">
                <p14:modId xmlns:p14="http://schemas.microsoft.com/office/powerpoint/2010/main" val="2625337597"/>
              </p:ext>
            </p:extLst>
          </p:nvPr>
        </p:nvGraphicFramePr>
        <p:xfrm>
          <a:off x="637310" y="2989257"/>
          <a:ext cx="11362602" cy="38121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3703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B9BC-0DFC-4644-AB01-6921C2AAD5F4}"/>
              </a:ext>
            </a:extLst>
          </p:cNvPr>
          <p:cNvSpPr>
            <a:spLocks noGrp="1"/>
          </p:cNvSpPr>
          <p:nvPr>
            <p:ph type="title"/>
            <p:custDataLst>
              <p:tags r:id="rId1"/>
            </p:custDataLst>
          </p:nvPr>
        </p:nvSpPr>
        <p:spPr/>
        <p:txBody>
          <a:bodyPr rtlCol="0"/>
          <a:lstStyle/>
          <a:p>
            <a:pPr rtl="0"/>
            <a:r>
              <a:rPr lang="fr-CA" sz="2400"/>
              <a:t>PAE de GuidanceResources – Fonctionnement de l’évaluation de la CMT</a:t>
            </a:r>
            <a:endParaRPr lang="en-US" dirty="0"/>
          </a:p>
        </p:txBody>
      </p:sp>
      <p:graphicFrame>
        <p:nvGraphicFramePr>
          <p:cNvPr id="6" name="Diagram 5">
            <a:extLst>
              <a:ext uri="{FF2B5EF4-FFF2-40B4-BE49-F238E27FC236}">
                <a16:creationId xmlns:a16="http://schemas.microsoft.com/office/drawing/2014/main" id="{A6B2AEF2-8222-3945-9DC6-107E7FDBCF78}"/>
              </a:ext>
            </a:extLst>
          </p:cNvPr>
          <p:cNvGraphicFramePr/>
          <p:nvPr>
            <p:custDataLst>
              <p:tags r:id="rId2"/>
            </p:custDataLst>
            <p:extLst>
              <p:ext uri="{D42A27DB-BD31-4B8C-83A1-F6EECF244321}">
                <p14:modId xmlns:p14="http://schemas.microsoft.com/office/powerpoint/2010/main" val="3569150569"/>
              </p:ext>
            </p:extLst>
          </p:nvPr>
        </p:nvGraphicFramePr>
        <p:xfrm>
          <a:off x="96043" y="1887540"/>
          <a:ext cx="11903869" cy="270852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9" name="Table 4">
            <a:extLst>
              <a:ext uri="{FF2B5EF4-FFF2-40B4-BE49-F238E27FC236}">
                <a16:creationId xmlns:a16="http://schemas.microsoft.com/office/drawing/2014/main" id="{C1B7E8AE-7385-0F41-8EC3-A4624B4AC800}"/>
              </a:ext>
            </a:extLst>
          </p:cNvPr>
          <p:cNvGraphicFramePr>
            <a:graphicFrameLocks noGrp="1"/>
          </p:cNvGraphicFramePr>
          <p:nvPr>
            <p:custDataLst>
              <p:tags r:id="rId3"/>
            </p:custDataLst>
            <p:extLst>
              <p:ext uri="{D42A27DB-BD31-4B8C-83A1-F6EECF244321}">
                <p14:modId xmlns:p14="http://schemas.microsoft.com/office/powerpoint/2010/main" val="3788494014"/>
              </p:ext>
            </p:extLst>
          </p:nvPr>
        </p:nvGraphicFramePr>
        <p:xfrm>
          <a:off x="96043" y="2021306"/>
          <a:ext cx="11903870" cy="601158"/>
        </p:xfrm>
        <a:graphic>
          <a:graphicData uri="http://schemas.openxmlformats.org/drawingml/2006/table">
            <a:tbl>
              <a:tblPr firstRow="1" bandRow="1">
                <a:tableStyleId>{3B4B98B0-60AC-42C2-AFA5-B58CD77FA1E5}</a:tableStyleId>
              </a:tblPr>
              <a:tblGrid>
                <a:gridCol w="2380774">
                  <a:extLst>
                    <a:ext uri="{9D8B030D-6E8A-4147-A177-3AD203B41FA5}">
                      <a16:colId xmlns:a16="http://schemas.microsoft.com/office/drawing/2014/main" val="3671345850"/>
                    </a:ext>
                  </a:extLst>
                </a:gridCol>
                <a:gridCol w="2380774">
                  <a:extLst>
                    <a:ext uri="{9D8B030D-6E8A-4147-A177-3AD203B41FA5}">
                      <a16:colId xmlns:a16="http://schemas.microsoft.com/office/drawing/2014/main" val="3832696593"/>
                    </a:ext>
                  </a:extLst>
                </a:gridCol>
                <a:gridCol w="2380774">
                  <a:extLst>
                    <a:ext uri="{9D8B030D-6E8A-4147-A177-3AD203B41FA5}">
                      <a16:colId xmlns:a16="http://schemas.microsoft.com/office/drawing/2014/main" val="683166109"/>
                    </a:ext>
                  </a:extLst>
                </a:gridCol>
                <a:gridCol w="2380774">
                  <a:extLst>
                    <a:ext uri="{9D8B030D-6E8A-4147-A177-3AD203B41FA5}">
                      <a16:colId xmlns:a16="http://schemas.microsoft.com/office/drawing/2014/main" val="4204158708"/>
                    </a:ext>
                  </a:extLst>
                </a:gridCol>
                <a:gridCol w="2380774">
                  <a:extLst>
                    <a:ext uri="{9D8B030D-6E8A-4147-A177-3AD203B41FA5}">
                      <a16:colId xmlns:a16="http://schemas.microsoft.com/office/drawing/2014/main" val="679457403"/>
                    </a:ext>
                  </a:extLst>
                </a:gridCol>
              </a:tblGrid>
              <a:tr h="601158">
                <a:tc>
                  <a:txBody>
                    <a:bodyPr/>
                    <a:lstStyle/>
                    <a:p>
                      <a:pPr algn="ctr" rtl="0"/>
                      <a:r>
                        <a:rPr lang="fr-CA" sz="2800" dirty="0">
                          <a:solidFill>
                            <a:srgbClr val="00B2D5"/>
                          </a:solidFill>
                        </a:rPr>
                        <a:t>1</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800" dirty="0">
                          <a:solidFill>
                            <a:srgbClr val="00B2D5"/>
                          </a:solidFill>
                        </a:rPr>
                        <a:t>2</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800">
                          <a:solidFill>
                            <a:srgbClr val="00B2D5"/>
                          </a:solidFill>
                        </a:rPr>
                        <a:t>3</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800">
                          <a:solidFill>
                            <a:srgbClr val="00B2D5"/>
                          </a:solidFill>
                        </a:rPr>
                        <a:t>4</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800" dirty="0">
                          <a:solidFill>
                            <a:srgbClr val="00B2D5"/>
                          </a:solidFill>
                        </a:rPr>
                        <a:t>5</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9755129"/>
                  </a:ext>
                </a:extLst>
              </a:tr>
            </a:tbl>
          </a:graphicData>
        </a:graphic>
      </p:graphicFrame>
      <p:graphicFrame>
        <p:nvGraphicFramePr>
          <p:cNvPr id="5" name="Diagram 4">
            <a:extLst>
              <a:ext uri="{FF2B5EF4-FFF2-40B4-BE49-F238E27FC236}">
                <a16:creationId xmlns:a16="http://schemas.microsoft.com/office/drawing/2014/main" id="{99D5779D-E374-6448-88E1-F2C4F3434BC7}"/>
              </a:ext>
            </a:extLst>
          </p:cNvPr>
          <p:cNvGraphicFramePr/>
          <p:nvPr>
            <p:custDataLst>
              <p:tags r:id="rId4"/>
            </p:custDataLst>
            <p:extLst>
              <p:ext uri="{D42A27DB-BD31-4B8C-83A1-F6EECF244321}">
                <p14:modId xmlns:p14="http://schemas.microsoft.com/office/powerpoint/2010/main" val="4127316752"/>
              </p:ext>
            </p:extLst>
          </p:nvPr>
        </p:nvGraphicFramePr>
        <p:xfrm>
          <a:off x="531393" y="4114800"/>
          <a:ext cx="10561723" cy="2574758"/>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3" name="Table 2">
            <a:extLst>
              <a:ext uri="{FF2B5EF4-FFF2-40B4-BE49-F238E27FC236}">
                <a16:creationId xmlns:a16="http://schemas.microsoft.com/office/drawing/2014/main" id="{33F50D95-A083-EE41-960F-919E3A7CEF3E}"/>
              </a:ext>
            </a:extLst>
          </p:cNvPr>
          <p:cNvGraphicFramePr>
            <a:graphicFrameLocks noGrp="1"/>
          </p:cNvGraphicFramePr>
          <p:nvPr>
            <p:custDataLst>
              <p:tags r:id="rId5"/>
            </p:custDataLst>
            <p:extLst>
              <p:ext uri="{D42A27DB-BD31-4B8C-83A1-F6EECF244321}">
                <p14:modId xmlns:p14="http://schemas.microsoft.com/office/powerpoint/2010/main" val="3046575847"/>
              </p:ext>
            </p:extLst>
          </p:nvPr>
        </p:nvGraphicFramePr>
        <p:xfrm>
          <a:off x="405060" y="4271211"/>
          <a:ext cx="10814388" cy="601578"/>
        </p:xfrm>
        <a:graphic>
          <a:graphicData uri="http://schemas.openxmlformats.org/drawingml/2006/table">
            <a:tbl>
              <a:tblPr firstRow="1" bandRow="1">
                <a:tableStyleId>{3B4B98B0-60AC-42C2-AFA5-B58CD77FA1E5}</a:tableStyleId>
              </a:tblPr>
              <a:tblGrid>
                <a:gridCol w="2703597">
                  <a:extLst>
                    <a:ext uri="{9D8B030D-6E8A-4147-A177-3AD203B41FA5}">
                      <a16:colId xmlns:a16="http://schemas.microsoft.com/office/drawing/2014/main" val="110676657"/>
                    </a:ext>
                  </a:extLst>
                </a:gridCol>
                <a:gridCol w="2703597">
                  <a:extLst>
                    <a:ext uri="{9D8B030D-6E8A-4147-A177-3AD203B41FA5}">
                      <a16:colId xmlns:a16="http://schemas.microsoft.com/office/drawing/2014/main" val="2590730595"/>
                    </a:ext>
                  </a:extLst>
                </a:gridCol>
                <a:gridCol w="2703597">
                  <a:extLst>
                    <a:ext uri="{9D8B030D-6E8A-4147-A177-3AD203B41FA5}">
                      <a16:colId xmlns:a16="http://schemas.microsoft.com/office/drawing/2014/main" val="2235728715"/>
                    </a:ext>
                  </a:extLst>
                </a:gridCol>
                <a:gridCol w="2703597">
                  <a:extLst>
                    <a:ext uri="{9D8B030D-6E8A-4147-A177-3AD203B41FA5}">
                      <a16:colId xmlns:a16="http://schemas.microsoft.com/office/drawing/2014/main" val="3651975458"/>
                    </a:ext>
                  </a:extLst>
                </a:gridCol>
              </a:tblGrid>
              <a:tr h="601578">
                <a:tc>
                  <a:txBody>
                    <a:bodyPr/>
                    <a:lstStyle/>
                    <a:p>
                      <a:pPr algn="ctr" rtl="0"/>
                      <a:r>
                        <a:rPr lang="fr-CA" sz="2800">
                          <a:solidFill>
                            <a:srgbClr val="00B2D5"/>
                          </a:solidFill>
                        </a:rPr>
                        <a:t>6</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800" dirty="0">
                          <a:solidFill>
                            <a:srgbClr val="00B2D5"/>
                          </a:solidFill>
                        </a:rPr>
                        <a:t>7</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800">
                          <a:solidFill>
                            <a:srgbClr val="00B2D5"/>
                          </a:solidFill>
                        </a:rPr>
                        <a:t>8</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rtl="0"/>
                      <a:r>
                        <a:rPr lang="fr-CA" sz="2800" dirty="0">
                          <a:solidFill>
                            <a:srgbClr val="00B2D5"/>
                          </a:solidFill>
                        </a:rPr>
                        <a:t>9</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6768112"/>
                  </a:ext>
                </a:extLst>
              </a:tr>
            </a:tbl>
          </a:graphicData>
        </a:graphic>
      </p:graphicFrame>
      <p:sp>
        <p:nvSpPr>
          <p:cNvPr id="4" name="Right Triangle 3">
            <a:extLst>
              <a:ext uri="{FF2B5EF4-FFF2-40B4-BE49-F238E27FC236}">
                <a16:creationId xmlns:a16="http://schemas.microsoft.com/office/drawing/2014/main" id="{0E744C71-9D42-B742-8B02-62D1CC732E08}"/>
              </a:ext>
            </a:extLst>
          </p:cNvPr>
          <p:cNvSpPr/>
          <p:nvPr>
            <p:custDataLst>
              <p:tags r:id="rId6"/>
            </p:custDataLst>
          </p:nvPr>
        </p:nvSpPr>
        <p:spPr>
          <a:xfrm rot="13082391">
            <a:off x="2194401" y="3130553"/>
            <a:ext cx="207041" cy="2370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Right Triangle 7">
            <a:extLst>
              <a:ext uri="{FF2B5EF4-FFF2-40B4-BE49-F238E27FC236}">
                <a16:creationId xmlns:a16="http://schemas.microsoft.com/office/drawing/2014/main" id="{A250C54D-7387-3244-8D60-606847E27C59}"/>
              </a:ext>
            </a:extLst>
          </p:cNvPr>
          <p:cNvSpPr/>
          <p:nvPr>
            <p:custDataLst>
              <p:tags r:id="rId7"/>
            </p:custDataLst>
          </p:nvPr>
        </p:nvSpPr>
        <p:spPr>
          <a:xfrm rot="13082391">
            <a:off x="4642363" y="3109423"/>
            <a:ext cx="207041" cy="2370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ight Triangle 9">
            <a:extLst>
              <a:ext uri="{FF2B5EF4-FFF2-40B4-BE49-F238E27FC236}">
                <a16:creationId xmlns:a16="http://schemas.microsoft.com/office/drawing/2014/main" id="{F11FEB0D-470E-7049-8A55-866838746B85}"/>
              </a:ext>
            </a:extLst>
          </p:cNvPr>
          <p:cNvSpPr/>
          <p:nvPr>
            <p:custDataLst>
              <p:tags r:id="rId8"/>
            </p:custDataLst>
          </p:nvPr>
        </p:nvSpPr>
        <p:spPr>
          <a:xfrm rot="13082391">
            <a:off x="7108825" y="3109422"/>
            <a:ext cx="207041" cy="2370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ight Triangle 10">
            <a:extLst>
              <a:ext uri="{FF2B5EF4-FFF2-40B4-BE49-F238E27FC236}">
                <a16:creationId xmlns:a16="http://schemas.microsoft.com/office/drawing/2014/main" id="{6EC8F4A2-2B85-7F4E-8013-B2323E84DF5E}"/>
              </a:ext>
            </a:extLst>
          </p:cNvPr>
          <p:cNvSpPr/>
          <p:nvPr>
            <p:custDataLst>
              <p:tags r:id="rId9"/>
            </p:custDataLst>
          </p:nvPr>
        </p:nvSpPr>
        <p:spPr>
          <a:xfrm rot="13082391">
            <a:off x="9561093" y="3095562"/>
            <a:ext cx="207041" cy="2370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ight Triangle 11">
            <a:extLst>
              <a:ext uri="{FF2B5EF4-FFF2-40B4-BE49-F238E27FC236}">
                <a16:creationId xmlns:a16="http://schemas.microsoft.com/office/drawing/2014/main" id="{DADFF3A5-084D-7E46-A048-47F20CE93AAB}"/>
              </a:ext>
            </a:extLst>
          </p:cNvPr>
          <p:cNvSpPr/>
          <p:nvPr>
            <p:custDataLst>
              <p:tags r:id="rId10"/>
            </p:custDataLst>
          </p:nvPr>
        </p:nvSpPr>
        <p:spPr>
          <a:xfrm rot="13082391">
            <a:off x="135067" y="5301981"/>
            <a:ext cx="207041" cy="2370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ight Triangle 13">
            <a:extLst>
              <a:ext uri="{FF2B5EF4-FFF2-40B4-BE49-F238E27FC236}">
                <a16:creationId xmlns:a16="http://schemas.microsoft.com/office/drawing/2014/main" id="{B2DE06A3-AEE8-D844-B3FC-44387641FB81}"/>
              </a:ext>
            </a:extLst>
          </p:cNvPr>
          <p:cNvSpPr/>
          <p:nvPr>
            <p:custDataLst>
              <p:tags r:id="rId11"/>
            </p:custDataLst>
          </p:nvPr>
        </p:nvSpPr>
        <p:spPr>
          <a:xfrm rot="13082391">
            <a:off x="2905976" y="5250615"/>
            <a:ext cx="207041" cy="2370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Right Triangle 15">
            <a:extLst>
              <a:ext uri="{FF2B5EF4-FFF2-40B4-BE49-F238E27FC236}">
                <a16:creationId xmlns:a16="http://schemas.microsoft.com/office/drawing/2014/main" id="{DB124A45-244A-9A48-A353-B38000CB2D0C}"/>
              </a:ext>
            </a:extLst>
          </p:cNvPr>
          <p:cNvSpPr/>
          <p:nvPr>
            <p:custDataLst>
              <p:tags r:id="rId12"/>
            </p:custDataLst>
          </p:nvPr>
        </p:nvSpPr>
        <p:spPr>
          <a:xfrm rot="13082391">
            <a:off x="5621473" y="5264465"/>
            <a:ext cx="207041" cy="2370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Right Triangle 16">
            <a:extLst>
              <a:ext uri="{FF2B5EF4-FFF2-40B4-BE49-F238E27FC236}">
                <a16:creationId xmlns:a16="http://schemas.microsoft.com/office/drawing/2014/main" id="{6F8DF1D0-5970-6142-AB1C-A1C2AA61B93D}"/>
              </a:ext>
            </a:extLst>
          </p:cNvPr>
          <p:cNvSpPr/>
          <p:nvPr>
            <p:custDataLst>
              <p:tags r:id="rId13"/>
            </p:custDataLst>
          </p:nvPr>
        </p:nvSpPr>
        <p:spPr>
          <a:xfrm rot="13082391">
            <a:off x="8364681" y="5236750"/>
            <a:ext cx="207041" cy="23704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76813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B9BC-0DFC-4644-AB01-6921C2AAD5F4}"/>
              </a:ext>
            </a:extLst>
          </p:cNvPr>
          <p:cNvSpPr>
            <a:spLocks noGrp="1"/>
          </p:cNvSpPr>
          <p:nvPr>
            <p:ph type="title"/>
            <p:custDataLst>
              <p:tags r:id="rId1"/>
            </p:custDataLst>
          </p:nvPr>
        </p:nvSpPr>
        <p:spPr/>
        <p:txBody>
          <a:bodyPr rtlCol="0"/>
          <a:lstStyle/>
          <a:p>
            <a:pPr rtl="0"/>
            <a:r>
              <a:rPr lang="fr-CA" sz="2400"/>
              <a:t>PAE de GuidanceResources – Déposer une demande d’évaluation de la CMT</a:t>
            </a:r>
            <a:endParaRPr lang="en-US" dirty="0"/>
          </a:p>
        </p:txBody>
      </p:sp>
      <p:sp>
        <p:nvSpPr>
          <p:cNvPr id="3" name="Content Placeholder 2">
            <a:extLst>
              <a:ext uri="{FF2B5EF4-FFF2-40B4-BE49-F238E27FC236}">
                <a16:creationId xmlns:a16="http://schemas.microsoft.com/office/drawing/2014/main" id="{F588726A-AB70-DF44-8A2A-8F3D1A78F592}"/>
              </a:ext>
            </a:extLst>
          </p:cNvPr>
          <p:cNvSpPr>
            <a:spLocks noGrp="1"/>
          </p:cNvSpPr>
          <p:nvPr>
            <p:ph sz="quarter" idx="12"/>
            <p:custDataLst>
              <p:tags r:id="rId2"/>
            </p:custDataLst>
          </p:nvPr>
        </p:nvSpPr>
        <p:spPr>
          <a:xfrm>
            <a:off x="192089" y="1098233"/>
            <a:ext cx="11807824" cy="4824412"/>
          </a:xfrm>
        </p:spPr>
        <p:txBody>
          <a:bodyPr rtlCol="0"/>
          <a:lstStyle/>
          <a:p>
            <a:pPr rtl="0"/>
            <a:r>
              <a:rPr lang="fr-CA" sz="2400" dirty="0"/>
              <a:t>Pour demander une évaluation de la CMT, vous aurez besoin des renseignements suivants :</a:t>
            </a:r>
          </a:p>
          <a:p>
            <a:pPr lvl="1" rtl="0">
              <a:buFont typeface="Wingdings" pitchFamily="2" charset="2"/>
              <a:buChar char="q"/>
            </a:pPr>
            <a:r>
              <a:rPr lang="fr-CA" sz="2000" dirty="0"/>
              <a:t>Nom, date de naissance, situation d’emploi et durée d’emploi de l’employé </a:t>
            </a:r>
          </a:p>
          <a:p>
            <a:pPr lvl="1" rtl="0">
              <a:buFont typeface="Wingdings" pitchFamily="2" charset="2"/>
              <a:buChar char="q"/>
            </a:pPr>
            <a:r>
              <a:rPr lang="fr-CA" sz="2000" dirty="0"/>
              <a:t>Détails de l’événement ou des événements justifiant une évaluation de la CMT</a:t>
            </a:r>
          </a:p>
          <a:p>
            <a:pPr lvl="1" rtl="0">
              <a:buFont typeface="Wingdings" pitchFamily="2" charset="2"/>
              <a:buChar char="q"/>
            </a:pPr>
            <a:r>
              <a:rPr lang="fr-CA" sz="2000" dirty="0"/>
              <a:t>Préoccupations pertinentes relatives au rendement de l’employé, y compris son assiduité, ses difficultés personnelles et ses changements comportementaux</a:t>
            </a:r>
          </a:p>
          <a:p>
            <a:pPr lvl="1" rtl="0">
              <a:buFont typeface="Wingdings" pitchFamily="2" charset="2"/>
              <a:buChar char="q"/>
            </a:pPr>
            <a:r>
              <a:rPr lang="fr-CA" sz="2000" dirty="0"/>
              <a:t>Description d’emploi; y compris toute aptitude sociale essentielle à l’emploi ou tout autre renseignement lié aux exigences du poste </a:t>
            </a:r>
          </a:p>
          <a:p>
            <a:pPr lvl="1" rtl="0">
              <a:buFont typeface="Wingdings" pitchFamily="2" charset="2"/>
              <a:buChar char="q"/>
            </a:pPr>
            <a:endParaRPr lang="en-US" sz="2000" dirty="0"/>
          </a:p>
          <a:p>
            <a:pPr rtl="0"/>
            <a:r>
              <a:rPr lang="fr-CA" sz="2400" dirty="0"/>
              <a:t>Après avoir recueilli tous les renseignements requis, vous pouvez lancer le processus d’évaluation de la CMT en soumettant le formulaire de recommandation d’une évaluation de la CMT : </a:t>
            </a:r>
          </a:p>
          <a:p>
            <a:pPr lvl="1" rtl="0"/>
            <a:r>
              <a:rPr lang="fr-CA" sz="2000" dirty="0"/>
              <a:t>Par téléphone : 1-866-501-7962</a:t>
            </a:r>
          </a:p>
          <a:p>
            <a:pPr lvl="1" rtl="0"/>
            <a:r>
              <a:rPr lang="fr-CA" sz="2000" dirty="0"/>
              <a:t>Par courriel sécurisé : </a:t>
            </a:r>
            <a:r>
              <a:rPr lang="fr-CA" sz="2000" b="1" u="sng" dirty="0">
                <a:solidFill>
                  <a:srgbClr val="00B2D5"/>
                </a:solidFill>
              </a:rPr>
              <a:t>NewManagementReferralCases@compsych.com </a:t>
            </a:r>
          </a:p>
          <a:p>
            <a:pPr lvl="1" rtl="0"/>
            <a:r>
              <a:rPr lang="fr-CA" sz="2000" dirty="0"/>
              <a:t>Par télécopieur sécurisé : </a:t>
            </a:r>
            <a:r>
              <a:rPr lang="fr-CA" sz="2000" dirty="0">
                <a:solidFill>
                  <a:schemeClr val="tx1"/>
                </a:solidFill>
              </a:rPr>
              <a:t>1-312-705-6375</a:t>
            </a:r>
          </a:p>
        </p:txBody>
      </p:sp>
    </p:spTree>
    <p:extLst>
      <p:ext uri="{BB962C8B-B14F-4D97-AF65-F5344CB8AC3E}">
        <p14:creationId xmlns:p14="http://schemas.microsoft.com/office/powerpoint/2010/main" val="3536151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1"/>
</p:tagLst>
</file>

<file path=ppt/tags/tag41.xml><?xml version="1.0" encoding="utf-8"?>
<p:tagLst xmlns:a="http://schemas.openxmlformats.org/drawingml/2006/main" xmlns:r="http://schemas.openxmlformats.org/officeDocument/2006/relationships" xmlns:p="http://schemas.openxmlformats.org/presentationml/2006/main">
  <p:tag name="NUM" val="12"/>
</p:tagLst>
</file>

<file path=ppt/tags/tag42.xml><?xml version="1.0" encoding="utf-8"?>
<p:tagLst xmlns:a="http://schemas.openxmlformats.org/drawingml/2006/main" xmlns:r="http://schemas.openxmlformats.org/officeDocument/2006/relationships" xmlns:p="http://schemas.openxmlformats.org/presentationml/2006/main">
  <p:tag name="NUM" val="1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01 Blue/White">
  <a:themeElements>
    <a:clrScheme name="AECOM">
      <a:dk1>
        <a:srgbClr val="000000"/>
      </a:dk1>
      <a:lt1>
        <a:srgbClr val="FFFFFF"/>
      </a:lt1>
      <a:dk2>
        <a:srgbClr val="323E48"/>
      </a:dk2>
      <a:lt2>
        <a:srgbClr val="E7E6E6"/>
      </a:lt2>
      <a:accent1>
        <a:srgbClr val="00B2D5"/>
      </a:accent1>
      <a:accent2>
        <a:srgbClr val="FFE32D"/>
      </a:accent2>
      <a:accent3>
        <a:srgbClr val="83BD00"/>
      </a:accent3>
      <a:accent4>
        <a:srgbClr val="F68A1F"/>
      </a:accent4>
      <a:accent5>
        <a:srgbClr val="9C0880"/>
      </a:accent5>
      <a:accent6>
        <a:srgbClr val="323E4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2 Blue/Grey">
  <a:themeElements>
    <a:clrScheme name="AECOM">
      <a:dk1>
        <a:srgbClr val="000000"/>
      </a:dk1>
      <a:lt1>
        <a:srgbClr val="FFFFFF"/>
      </a:lt1>
      <a:dk2>
        <a:srgbClr val="323E48"/>
      </a:dk2>
      <a:lt2>
        <a:srgbClr val="E7E6E6"/>
      </a:lt2>
      <a:accent1>
        <a:srgbClr val="00B2D5"/>
      </a:accent1>
      <a:accent2>
        <a:srgbClr val="FFE32D"/>
      </a:accent2>
      <a:accent3>
        <a:srgbClr val="83BD00"/>
      </a:accent3>
      <a:accent4>
        <a:srgbClr val="F68A1F"/>
      </a:accent4>
      <a:accent5>
        <a:srgbClr val="9C0880"/>
      </a:accent5>
      <a:accent6>
        <a:srgbClr val="323E4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03 White/Blue">
  <a:themeElements>
    <a:clrScheme name="AECOM">
      <a:dk1>
        <a:srgbClr val="000000"/>
      </a:dk1>
      <a:lt1>
        <a:srgbClr val="FFFFFF"/>
      </a:lt1>
      <a:dk2>
        <a:srgbClr val="323E48"/>
      </a:dk2>
      <a:lt2>
        <a:srgbClr val="E7E6E6"/>
      </a:lt2>
      <a:accent1>
        <a:srgbClr val="00B2D5"/>
      </a:accent1>
      <a:accent2>
        <a:srgbClr val="FFE32D"/>
      </a:accent2>
      <a:accent3>
        <a:srgbClr val="83BD00"/>
      </a:accent3>
      <a:accent4>
        <a:srgbClr val="F68A1F"/>
      </a:accent4>
      <a:accent5>
        <a:srgbClr val="9C0880"/>
      </a:accent5>
      <a:accent6>
        <a:srgbClr val="323E4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04 Grey/White">
  <a:themeElements>
    <a:clrScheme name="AECOM">
      <a:dk1>
        <a:srgbClr val="000000"/>
      </a:dk1>
      <a:lt1>
        <a:srgbClr val="FFFFFF"/>
      </a:lt1>
      <a:dk2>
        <a:srgbClr val="323E48"/>
      </a:dk2>
      <a:lt2>
        <a:srgbClr val="E7E6E6"/>
      </a:lt2>
      <a:accent1>
        <a:srgbClr val="00B2D5"/>
      </a:accent1>
      <a:accent2>
        <a:srgbClr val="FFE32D"/>
      </a:accent2>
      <a:accent3>
        <a:srgbClr val="83BD00"/>
      </a:accent3>
      <a:accent4>
        <a:srgbClr val="F68A1F"/>
      </a:accent4>
      <a:accent5>
        <a:srgbClr val="9C0880"/>
      </a:accent5>
      <a:accent6>
        <a:srgbClr val="323E4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05 Yellow/Grey">
  <a:themeElements>
    <a:clrScheme name="AECOM">
      <a:dk1>
        <a:srgbClr val="000000"/>
      </a:dk1>
      <a:lt1>
        <a:srgbClr val="FFFFFF"/>
      </a:lt1>
      <a:dk2>
        <a:srgbClr val="323E48"/>
      </a:dk2>
      <a:lt2>
        <a:srgbClr val="E7E6E6"/>
      </a:lt2>
      <a:accent1>
        <a:srgbClr val="00B2D5"/>
      </a:accent1>
      <a:accent2>
        <a:srgbClr val="FFE32D"/>
      </a:accent2>
      <a:accent3>
        <a:srgbClr val="83BD00"/>
      </a:accent3>
      <a:accent4>
        <a:srgbClr val="F68A1F"/>
      </a:accent4>
      <a:accent5>
        <a:srgbClr val="9C0880"/>
      </a:accent5>
      <a:accent6>
        <a:srgbClr val="323E4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06 Grey/Yellow">
  <a:themeElements>
    <a:clrScheme name="AECOM">
      <a:dk1>
        <a:srgbClr val="000000"/>
      </a:dk1>
      <a:lt1>
        <a:srgbClr val="FFFFFF"/>
      </a:lt1>
      <a:dk2>
        <a:srgbClr val="323E48"/>
      </a:dk2>
      <a:lt2>
        <a:srgbClr val="E7E6E6"/>
      </a:lt2>
      <a:accent1>
        <a:srgbClr val="00B2D5"/>
      </a:accent1>
      <a:accent2>
        <a:srgbClr val="FFE32D"/>
      </a:accent2>
      <a:accent3>
        <a:srgbClr val="83BD00"/>
      </a:accent3>
      <a:accent4>
        <a:srgbClr val="F68A1F"/>
      </a:accent4>
      <a:accent5>
        <a:srgbClr val="9C0880"/>
      </a:accent5>
      <a:accent6>
        <a:srgbClr val="323E4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BB3C8B02CAD34891C1900D36AC96BA" ma:contentTypeVersion="13" ma:contentTypeDescription="Create a new document." ma:contentTypeScope="" ma:versionID="411ca2f7ad97152768989b3cdca5475b">
  <xsd:schema xmlns:xsd="http://www.w3.org/2001/XMLSchema" xmlns:xs="http://www.w3.org/2001/XMLSchema" xmlns:p="http://schemas.microsoft.com/office/2006/metadata/properties" xmlns:ns3="f8656cda-3fbb-4c1d-abbf-cd660f79a6fe" xmlns:ns4="4b65df9a-b238-41d7-b927-d08a94642f39" targetNamespace="http://schemas.microsoft.com/office/2006/metadata/properties" ma:root="true" ma:fieldsID="2084d22966c069cd126ec7cfa23dc2b6" ns3:_="" ns4:_="">
    <xsd:import namespace="f8656cda-3fbb-4c1d-abbf-cd660f79a6fe"/>
    <xsd:import namespace="4b65df9a-b238-41d7-b927-d08a94642f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656cda-3fbb-4c1d-abbf-cd660f79a6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65df9a-b238-41d7-b927-d08a94642f3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8DD906-9FAD-4655-AD20-D4AEFCB84976}">
  <ds:schemaRefs>
    <ds:schemaRef ds:uri="http://schemas.microsoft.com/sharepoint/v3/contenttype/forms"/>
  </ds:schemaRefs>
</ds:datastoreItem>
</file>

<file path=customXml/itemProps2.xml><?xml version="1.0" encoding="utf-8"?>
<ds:datastoreItem xmlns:ds="http://schemas.openxmlformats.org/officeDocument/2006/customXml" ds:itemID="{395B1A98-C8AF-4FA8-80CD-234A4B20D9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656cda-3fbb-4c1d-abbf-cd660f79a6fe"/>
    <ds:schemaRef ds:uri="4b65df9a-b238-41d7-b927-d08a94642f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E3DAC8-1816-4B8C-B6EA-C2C62C7FEA6B}">
  <ds:schemaRefs>
    <ds:schemaRef ds:uri="http://purl.org/dc/elements/1.1/"/>
    <ds:schemaRef ds:uri="http://schemas.microsoft.com/office/2006/metadata/properties"/>
    <ds:schemaRef ds:uri="http://schemas.microsoft.com/office/2006/documentManagement/types"/>
    <ds:schemaRef ds:uri="f8656cda-3fbb-4c1d-abbf-cd660f79a6fe"/>
    <ds:schemaRef ds:uri="http://purl.org/dc/terms/"/>
    <ds:schemaRef ds:uri="4b65df9a-b238-41d7-b927-d08a94642f39"/>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968</TotalTime>
  <Words>1941</Words>
  <Application>Microsoft Office PowerPoint</Application>
  <PresentationFormat>Grand écran</PresentationFormat>
  <Paragraphs>171</Paragraphs>
  <Slides>11</Slides>
  <Notes>7</Notes>
  <HiddenSlides>0</HiddenSlides>
  <MMClips>0</MMClips>
  <ScaleCrop>false</ScaleCrop>
  <HeadingPairs>
    <vt:vector size="6" baseType="variant">
      <vt:variant>
        <vt:lpstr>Polices utilisées</vt:lpstr>
      </vt:variant>
      <vt:variant>
        <vt:i4>5</vt:i4>
      </vt:variant>
      <vt:variant>
        <vt:lpstr>Thème</vt:lpstr>
      </vt:variant>
      <vt:variant>
        <vt:i4>6</vt:i4>
      </vt:variant>
      <vt:variant>
        <vt:lpstr>Titres des diapositives</vt:lpstr>
      </vt:variant>
      <vt:variant>
        <vt:i4>11</vt:i4>
      </vt:variant>
    </vt:vector>
  </HeadingPairs>
  <TitlesOfParts>
    <vt:vector size="22" baseType="lpstr">
      <vt:lpstr>AECOM Sans</vt:lpstr>
      <vt:lpstr>Arial</vt:lpstr>
      <vt:lpstr>Calibri</vt:lpstr>
      <vt:lpstr>System Font</vt:lpstr>
      <vt:lpstr>Wingdings</vt:lpstr>
      <vt:lpstr>01 Blue/White</vt:lpstr>
      <vt:lpstr>02 Blue/Grey</vt:lpstr>
      <vt:lpstr>03 White/Blue</vt:lpstr>
      <vt:lpstr>04 Grey/White</vt:lpstr>
      <vt:lpstr>05 Yellow/Grey</vt:lpstr>
      <vt:lpstr>06 Grey/Yellow</vt:lpstr>
      <vt:lpstr>Présentation PowerPoint</vt:lpstr>
      <vt:lpstr>Soutien à la santé mentale et au mieux-être émotionnel des employés d’AECOM</vt:lpstr>
      <vt:lpstr>Outils et ressources offerts à l’échelle mondiale</vt:lpstr>
      <vt:lpstr>WellBeingAtAECOM.com</vt:lpstr>
      <vt:lpstr>PAE de GuidanceResources – Recommandations officielles</vt:lpstr>
      <vt:lpstr>PAE de GuidanceResources – Incidents graves</vt:lpstr>
      <vt:lpstr>PAE de GuidanceResources – Aperçu de l’évaluation de la capacité mentale à travailler (CMT)</vt:lpstr>
      <vt:lpstr>PAE de GuidanceResources – Fonctionnement de l’évaluation de la CMT</vt:lpstr>
      <vt:lpstr>PAE de GuidanceResources – Déposer une demande d’évaluation de la CMT</vt:lpstr>
      <vt:lpstr>PAE de GuidanceResources – Évaluation écrite de la CMT</vt:lpstr>
      <vt:lpstr>International 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Drechsler</dc:creator>
  <cp:lastModifiedBy>François Gagnon</cp:lastModifiedBy>
  <cp:revision>72</cp:revision>
  <dcterms:created xsi:type="dcterms:W3CDTF">2020-09-10T15:22:44Z</dcterms:created>
  <dcterms:modified xsi:type="dcterms:W3CDTF">2021-03-08T19:34:23Z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0x0101007ABB3C8B02CAD34891C1900D36AC96BA</vt:lpwstr>
  </property>
</Properties>
</file>